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9" r:id="rId4"/>
    <p:sldId id="272" r:id="rId5"/>
    <p:sldId id="270" r:id="rId6"/>
    <p:sldId id="260" r:id="rId7"/>
    <p:sldId id="259" r:id="rId8"/>
    <p:sldId id="261" r:id="rId9"/>
    <p:sldId id="262" r:id="rId10"/>
    <p:sldId id="265" r:id="rId11"/>
    <p:sldId id="266" r:id="rId12"/>
    <p:sldId id="267" r:id="rId13"/>
    <p:sldId id="268" r:id="rId14"/>
    <p:sldId id="271" r:id="rId15"/>
    <p:sldId id="274" r:id="rId16"/>
    <p:sldId id="275" r:id="rId17"/>
    <p:sldId id="27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368" autoAdjust="0"/>
  </p:normalViewPr>
  <p:slideViewPr>
    <p:cSldViewPr>
      <p:cViewPr varScale="1">
        <p:scale>
          <a:sx n="72" d="100"/>
          <a:sy n="72" d="100"/>
        </p:scale>
        <p:origin x="-1242" y="9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75CDC6-1742-4937-B1F6-323AE7F10EA8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AF9A9A-D6C3-4DF9-8842-6872D4AB6E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4364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890100" cy="131153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Историческое прошлое Кубани, история заселения, жизнь, быт казаков.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500858" cy="40005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6143644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Воспитатель: </a:t>
            </a:r>
            <a:r>
              <a:rPr lang="ru-RU" dirty="0" err="1" smtClean="0">
                <a:solidFill>
                  <a:schemeClr val="bg1"/>
                </a:solidFill>
              </a:rPr>
              <a:t>Меняйло.И.Н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14414" y="285728"/>
            <a:ext cx="70723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 31 посёлка Восточного муниципального образования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во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5786" y="1142984"/>
            <a:ext cx="7643866" cy="47149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ворье2.jpg"/>
          <p:cNvPicPr>
            <a:picLocks noChangeAspect="1"/>
          </p:cNvPicPr>
          <p:nvPr/>
        </p:nvPicPr>
        <p:blipFill>
          <a:blip r:embed="rId2" cstate="email"/>
          <a:srcRect l="3164" t="3629" r="2667" b="16124"/>
          <a:stretch>
            <a:fillRect/>
          </a:stretch>
        </p:blipFill>
        <p:spPr>
          <a:xfrm>
            <a:off x="928662" y="785794"/>
            <a:ext cx="6929486" cy="502289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вор2.jpg"/>
          <p:cNvPicPr>
            <a:picLocks noChangeAspect="1"/>
          </p:cNvPicPr>
          <p:nvPr/>
        </p:nvPicPr>
        <p:blipFill>
          <a:blip r:embed="rId2" cstate="email"/>
          <a:srcRect l="1976" t="2637" r="3196" b="15610"/>
          <a:stretch>
            <a:fillRect/>
          </a:stretch>
        </p:blipFill>
        <p:spPr>
          <a:xfrm>
            <a:off x="1000100" y="428604"/>
            <a:ext cx="7351812" cy="550072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ворь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142984"/>
            <a:ext cx="8643998" cy="4642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2"/>
          <a:srcRect b="3655"/>
          <a:stretch>
            <a:fillRect/>
          </a:stretch>
        </p:blipFill>
        <p:spPr bwMode="auto">
          <a:xfrm>
            <a:off x="1500166" y="714356"/>
            <a:ext cx="6429375" cy="46434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xn--i1abbnckbmcl9fb.xn--p1ai/%D1%81%D1%82%D0%B0%D1%82%D1%8C%D0%B8/640252/Image473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3714776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26" name="Picture 6" descr="http://xn--i1abbnckbmcl9fb.xn--p1ai/%D1%81%D1%82%D0%B0%D1%82%D1%8C%D0%B8/640252/Image47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642918"/>
            <a:ext cx="392909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5072098" cy="3100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748" name="Picture 4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00372"/>
            <a:ext cx="4357718" cy="3481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3357565" cy="4167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642918"/>
            <a:ext cx="4071966" cy="4071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од сегодня.jpg"/>
          <p:cNvPicPr>
            <a:picLocks noChangeAspect="1"/>
          </p:cNvPicPr>
          <p:nvPr/>
        </p:nvPicPr>
        <p:blipFill>
          <a:blip r:embed="rId2" cstate="email"/>
          <a:srcRect b="6951"/>
          <a:stretch>
            <a:fillRect/>
          </a:stretch>
        </p:blipFill>
        <p:spPr>
          <a:xfrm>
            <a:off x="785786" y="785794"/>
            <a:ext cx="7786742" cy="53578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рад2.jpg"/>
          <p:cNvPicPr>
            <a:picLocks noChangeAspect="1"/>
          </p:cNvPicPr>
          <p:nvPr/>
        </p:nvPicPr>
        <p:blipFill>
          <a:blip r:embed="rId2" cstate="email"/>
          <a:srcRect l="7341" t="15781" r="6738"/>
          <a:stretch>
            <a:fillRect/>
          </a:stretch>
        </p:blipFill>
        <p:spPr>
          <a:xfrm>
            <a:off x="1214414" y="1357298"/>
            <a:ext cx="6715172" cy="44291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д1.jpg"/>
          <p:cNvPicPr>
            <a:picLocks noChangeAspect="1"/>
          </p:cNvPicPr>
          <p:nvPr/>
        </p:nvPicPr>
        <p:blipFill>
          <a:blip r:embed="rId2" cstate="email"/>
          <a:srcRect l="5837" r="6943" b="12824"/>
          <a:stretch>
            <a:fillRect/>
          </a:stretch>
        </p:blipFill>
        <p:spPr>
          <a:xfrm>
            <a:off x="1285852" y="1214422"/>
            <a:ext cx="6715172" cy="4286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2"/>
          <a:srcRect l="6625" t="18750" r="5362" b="9999"/>
          <a:stretch>
            <a:fillRect/>
          </a:stretch>
        </p:blipFill>
        <p:spPr bwMode="auto">
          <a:xfrm>
            <a:off x="1428728" y="1428736"/>
            <a:ext cx="6643734" cy="40719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3071802" y="100010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Казачья станица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то жизни и быта казаков кубанских"/>
          <p:cNvPicPr>
            <a:picLocks noChangeAspect="1" noChangeArrowheads="1"/>
          </p:cNvPicPr>
          <p:nvPr/>
        </p:nvPicPr>
        <p:blipFill>
          <a:blip r:embed="rId2"/>
          <a:srcRect l="4854" t="12500" r="2913" b="4167"/>
          <a:stretch>
            <a:fillRect/>
          </a:stretch>
        </p:blipFill>
        <p:spPr bwMode="auto">
          <a:xfrm>
            <a:off x="1357290" y="1071546"/>
            <a:ext cx="6786610" cy="428628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рыша из соломы.jpg"/>
          <p:cNvPicPr>
            <a:picLocks noChangeAspect="1"/>
          </p:cNvPicPr>
          <p:nvPr/>
        </p:nvPicPr>
        <p:blipFill>
          <a:blip r:embed="rId2" cstate="email"/>
          <a:srcRect b="11530"/>
          <a:stretch>
            <a:fillRect/>
          </a:stretch>
        </p:blipFill>
        <p:spPr>
          <a:xfrm>
            <a:off x="714348" y="214290"/>
            <a:ext cx="4643470" cy="3574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Рисунок 1" descr="крыша из камыш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46678" y="3068960"/>
            <a:ext cx="4982974" cy="34318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мыш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357166"/>
            <a:ext cx="3786214" cy="3361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солом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285728"/>
            <a:ext cx="4145114" cy="3071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 descr="глин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31432" y="3424677"/>
            <a:ext cx="4469658" cy="2933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д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052736"/>
            <a:ext cx="4071966" cy="4019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сеялихлеб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39589" y="3645024"/>
            <a:ext cx="4290129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скот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75989" y="285728"/>
            <a:ext cx="4239415" cy="2927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троили вместе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1" y="214290"/>
            <a:ext cx="5786479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вместе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43240" y="2904405"/>
            <a:ext cx="5508104" cy="3596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103</TotalTime>
  <Words>32</Words>
  <Application>Microsoft Office PowerPoint</Application>
  <PresentationFormat>Экран (4:3)</PresentationFormat>
  <Paragraphs>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Историческое прошлое Кубани, история заселения, жизнь, быт казаков.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Home</cp:lastModifiedBy>
  <cp:revision>14</cp:revision>
  <dcterms:created xsi:type="dcterms:W3CDTF">2014-11-16T15:36:08Z</dcterms:created>
  <dcterms:modified xsi:type="dcterms:W3CDTF">2017-12-14T10:00:41Z</dcterms:modified>
</cp:coreProperties>
</file>