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89" r:id="rId4"/>
    <p:sldId id="290" r:id="rId5"/>
    <p:sldId id="291" r:id="rId6"/>
    <p:sldId id="288" r:id="rId7"/>
    <p:sldId id="281" r:id="rId8"/>
    <p:sldId id="280" r:id="rId9"/>
    <p:sldId id="286" r:id="rId10"/>
    <p:sldId id="293" r:id="rId11"/>
    <p:sldId id="295" r:id="rId12"/>
    <p:sldId id="294" r:id="rId13"/>
    <p:sldId id="284" r:id="rId14"/>
    <p:sldId id="282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9" autoAdjust="0"/>
    <p:restoredTop sz="94660"/>
  </p:normalViewPr>
  <p:slideViewPr>
    <p:cSldViewPr>
      <p:cViewPr varScale="1">
        <p:scale>
          <a:sx n="52" d="100"/>
          <a:sy n="52" d="100"/>
        </p:scale>
        <p:origin x="-5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730CE4-99DC-4217-A8C7-92E98555A068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7A150D7-322F-4207-994B-29F8E74F4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06585E0-D733-43AD-B744-0413F7D648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1A259-EE34-4F87-8349-4B7E7A06696D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8741A-4521-4D7B-9F21-FB8204FA51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90E8D-5D8F-4455-BB56-D65D99A09BD5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CA997-EE7F-4C7C-9867-1E5B188E4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4FC20-CAAA-473E-BFA2-4E3FB5B67608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8EE59-0D20-4D10-A168-C291C79C9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62186-EF1F-4DEA-8815-45973EA41624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6712-D3A5-4146-BD3D-43214EB24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FB007-AFC4-4AB2-9DD8-C834BB8AFAFC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957E2-1539-4C67-B98F-28B79675C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0D619-DF05-469D-B752-3288FD30D742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7820D-CA7E-448B-A825-5EC93A352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A0C00-5C26-4937-BCED-1C854BF51676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8D11D-223B-4E07-8921-581EA1168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47580-324C-4108-9658-7FF611A5E93E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E642F-522C-4331-BFA7-5E91A52B0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DFF5-3C24-4C5C-BB5A-BFCD441FFB2B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A641C-0848-4EB0-BD9D-F76E1DC01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9C876-0DF0-4C91-8E95-ECB222053B41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6785A-6250-4032-A752-E2E14C3E9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C731A-E75D-4561-B999-85F1AD1B470D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9D797-CE3B-4AF0-9F3E-293A3DDFE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3C1573-BED8-4D11-A91C-901F30C5AB9F}" type="datetimeFigureOut">
              <a:rPr lang="ru-RU"/>
              <a:pPr>
                <a:defRPr/>
              </a:pPr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6CDE14-ECEE-40B0-9488-EB4F07B51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60;&#1080;&#1079;&#1084;&#1080;&#1085;&#1091;&#1090;&#1082;&#1072;-&#1084;&#1080;&#1085;&#1091;&#1090;&#1082;&#1072;%2020_%20&#1089;%20&#1050;&#1088;&#1086;&#1096;&#1077;&#1084;.mp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&#1055;&#1077;&#1089;&#1085;&#1103;%20&#1086;%20&#1044;&#1086;&#1073;&#1088;&#1086;&#1090;&#1077;.mp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80;&#1090;&#1095;&#1072;%20&#1086;%20&#1084;&#1080;&#1083;&#1086;&#1089;&#1077;&#1088;&#1076;&#1080;&#1080;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61;&#1091;&#1076;&#1086;&#1078;&#1085;&#1080;&#1094;&#1072;%20&#1085;&#1072;&#1088;&#1080;&#1089;&#1086;&#1074;&#1072;&#1083;&#1072;%20&#1087;&#1077;&#1089;&#1082;&#1086;&#1084;%20&#1092;&#1080;&#1083;&#1100;&#1084;%20&#1086;%20&#1044;&#1086;&#1082;&#1090;&#1086;&#1088;&#1077;%20&#1051;&#1080;&#1079;&#1077;.mp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384675" y="4221163"/>
            <a:ext cx="46355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Выполнила</a:t>
            </a:r>
            <a:r>
              <a:rPr lang="en-US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Штрак  Н.А., </a:t>
            </a:r>
          </a:p>
          <a:p>
            <a:pPr algn="ctr"/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учитель начальных классов</a:t>
            </a:r>
          </a:p>
          <a:p>
            <a:pPr algn="ctr"/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филиала «Кулевчинский»</a:t>
            </a:r>
          </a:p>
          <a:p>
            <a:pPr algn="ctr"/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МБОУ «Красивская СОШ»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92500" y="5876925"/>
            <a:ext cx="2365375" cy="677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endParaRPr lang="ru-RU" sz="2000" b="1">
              <a:latin typeface="Monotype Corsiva" pitchFamily="66" charset="0"/>
            </a:endParaRPr>
          </a:p>
          <a:p>
            <a:pPr algn="ctr"/>
            <a:r>
              <a:rPr lang="ru-RU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2017 г.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55650" y="765175"/>
            <a:ext cx="7715250" cy="18224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«Милосердие и сострадание»</a:t>
            </a:r>
          </a:p>
        </p:txBody>
      </p:sp>
      <p:pic>
        <p:nvPicPr>
          <p:cNvPr id="11" name="Picture 4" descr="РњРР›РћРЎР•Р Р”РР•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408" y="2671273"/>
            <a:ext cx="4822632" cy="440835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47025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114300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</a:t>
            </a:r>
            <a:r>
              <a:rPr lang="ru-RU" sz="26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Человек может научиться милосердию, совершая дела милосердия.</a:t>
            </a:r>
          </a:p>
        </p:txBody>
      </p:sp>
      <p:pic>
        <p:nvPicPr>
          <p:cNvPr id="12291" name="Picture 3" descr="C:\Users\Public\Pictures\i_star_v_rad[1]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2315" y="3958218"/>
            <a:ext cx="3862414" cy="2733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C:\Users\Public\Pictures\Spasenie-domashnih-pitomcev-021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9456" y="1196752"/>
            <a:ext cx="4048132" cy="2752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3" name="Picture 5" descr="C:\Users\Public\Pictures\x_beb1611e[1]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428736"/>
            <a:ext cx="3531242" cy="4731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Public\Pictures\056ccef092a0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79400"/>
            <a:ext cx="8013700" cy="5381625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661248"/>
            <a:ext cx="7176860" cy="92553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</a:rPr>
              <a:t>« Любите врагов ваших»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600" b="1" smtClean="0">
                <a:solidFill>
                  <a:srgbClr val="C00000"/>
                </a:solidFill>
                <a:latin typeface="Arial Black" pitchFamily="34" charset="0"/>
              </a:rPr>
              <a:t>Одно из дел милосердия – милостыня. Иисус Христос говорил: </a:t>
            </a:r>
            <a:br>
              <a:rPr lang="ru-RU" sz="2600" b="1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600" b="1" smtClean="0">
                <a:solidFill>
                  <a:srgbClr val="C00000"/>
                </a:solidFill>
                <a:latin typeface="Arial Black" pitchFamily="34" charset="0"/>
              </a:rPr>
              <a:t>«Просящему у тебя – дай». </a:t>
            </a:r>
          </a:p>
        </p:txBody>
      </p:sp>
      <p:pic>
        <p:nvPicPr>
          <p:cNvPr id="14338" name="Picture 2" descr="C:\Users\Public\Pictures\74307472_large_3528972_BLESK_I_NIShETA_2[1]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00034" y="1714488"/>
            <a:ext cx="5806896" cy="4525963"/>
          </a:xfrm>
          <a:effectLst>
            <a:softEdge rad="112500"/>
          </a:effectLst>
        </p:spPr>
      </p:pic>
      <p:pic>
        <p:nvPicPr>
          <p:cNvPr id="14340" name="Picture 4" descr="C:\Users\Public\Pictures\article_image-image-article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6930" y="3370013"/>
            <a:ext cx="2714644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6480175" cy="584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smtClean="0">
                <a:solidFill>
                  <a:srgbClr val="C00000"/>
                </a:solidFill>
                <a:latin typeface="Arial Black" pitchFamily="34" charset="0"/>
                <a:cs typeface="Tahoma" pitchFamily="34" charset="0"/>
              </a:rPr>
              <a:t>«Страничка мудрости»</a:t>
            </a: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68313" y="908050"/>
            <a:ext cx="8207375" cy="5632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«Доброта - вот качество, которое я желаю приобрести больше всех других» </a:t>
            </a:r>
            <a:r>
              <a:rPr lang="ru-RU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Л.Толстой</a:t>
            </a:r>
          </a:p>
          <a:p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«Ничто не обходится нам так дешево и не ценится так дорого, как вежливость и доброта»  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М.Сервантес</a:t>
            </a:r>
          </a:p>
          <a:p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«Истинная доброта заключается в благожелательном отношении к людям»   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Ж.Ж.Руссо</a:t>
            </a:r>
          </a:p>
          <a:p>
            <a:endParaRPr lang="ru-RU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«Чтобы поверить в добро, надо начать делать его».  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Л. Н.Толстой</a:t>
            </a:r>
          </a:p>
          <a:p>
            <a:pPr eaLnBrk="0" hangingPunct="0"/>
            <a:endParaRPr lang="ru-RU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«Добрый человек не тот, кто умеет делать добро, а тот, кто не умеет делать зла». 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В. О. Ключевский</a:t>
            </a:r>
          </a:p>
          <a:p>
            <a:pPr eaLnBrk="0" hangingPunct="0"/>
            <a:endParaRPr lang="ru-RU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«Доброта – вещь удивительная. Она сближает, как ничто другое.  Доброта избавляет нас от оди­ночества, душевных ран и непрошеных обид».  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В. Розов</a:t>
            </a:r>
          </a:p>
          <a:p>
            <a:pPr eaLnBrk="0" hangingPunct="0"/>
            <a:endParaRPr lang="ru-RU" b="1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  <a:p>
            <a:pPr eaLnBrk="0" hangingPunct="0"/>
            <a:r>
              <a:rPr lang="ru-RU" b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«Доброта – солнечный свет, под которым рас­пускается цветок добродетели».  </a:t>
            </a:r>
            <a:r>
              <a:rPr lang="ru-RU" sz="1600" i="1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А. Грин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979613" y="333375"/>
            <a:ext cx="5435600" cy="25542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Твори добро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По велению души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  Не позволяй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    Сиюминутного суда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Постой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 Остынь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   Поверь</a:t>
            </a:r>
            <a:b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       Оружье сильных — доброта.</a:t>
            </a:r>
          </a:p>
        </p:txBody>
      </p:sp>
      <p:pic>
        <p:nvPicPr>
          <p:cNvPr id="28674" name="Рисунок 2" descr="789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141663"/>
            <a:ext cx="5329237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Рисунок 3" descr="img1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57188"/>
            <a:ext cx="8483600" cy="591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908050"/>
            <a:ext cx="8351837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Милосердие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– милое сердце, милующее сердце. </a:t>
            </a:r>
            <a:r>
              <a:rPr lang="ru-RU" sz="2400" i="1" dirty="0">
                <a:latin typeface="Arial Black" pitchFamily="34" charset="0"/>
                <a:ea typeface="+mj-ea"/>
                <a:cs typeface="+mj-cs"/>
              </a:rPr>
              <a:t>(Милосердие – готовность помочь кому-нибудь или простить кого-нибудь из сострадания, человеколюбия.)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rgbClr val="C00000"/>
              </a:solidFill>
              <a:latin typeface="Arial Black" pitchFamily="34" charset="0"/>
              <a:ea typeface="+mj-ea"/>
              <a:cs typeface="+mj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Сострадание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– умение переживать за другого человека.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atin typeface="Arial Black" pitchFamily="34" charset="0"/>
                <a:ea typeface="+mj-ea"/>
                <a:cs typeface="+mj-cs"/>
              </a:rPr>
              <a:t>(Сострадание – сочувствие другому страданию, участие, возбуждаемое горем, несчастьем другого человека.)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</a:t>
            </a:r>
          </a:p>
        </p:txBody>
      </p:sp>
      <p:pic>
        <p:nvPicPr>
          <p:cNvPr id="16386" name="Picture 2" descr="C:\Users\Public\Pictures\F9E30510-4D29-4FFE-BAF1-BD542EC86D09_mw800_s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268760"/>
            <a:ext cx="7533031" cy="539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>
          <a:xfrm>
            <a:off x="457200" y="25400"/>
            <a:ext cx="8229600" cy="1414463"/>
          </a:xfrm>
        </p:spPr>
        <p:txBody>
          <a:bodyPr/>
          <a:lstStyle/>
          <a:p>
            <a:r>
              <a:rPr lang="ru-RU" sz="3200" smtClean="0">
                <a:solidFill>
                  <a:srgbClr val="C00000"/>
                </a:solidFill>
                <a:latin typeface="Arial Black" pitchFamily="34" charset="0"/>
              </a:rPr>
              <a:t>Но при встрече с бедой, любовь бывает с заплаканным лицом. Чужой беды не бывает!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ртур\Pictures\390459417[1].jpg"/>
          <p:cNvPicPr>
            <a:picLocks noChangeAspect="1" noChangeArrowheads="1"/>
          </p:cNvPicPr>
          <p:nvPr/>
        </p:nvPicPr>
        <p:blipFill>
          <a:blip r:embed="rId2"/>
          <a:srcRect b="15904"/>
          <a:stretch>
            <a:fillRect/>
          </a:stretch>
        </p:blipFill>
        <p:spPr bwMode="auto">
          <a:xfrm>
            <a:off x="4014045" y="1321410"/>
            <a:ext cx="3690962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Public\Pictures\motivator-12679[1].jpg"/>
          <p:cNvPicPr>
            <a:picLocks noChangeAspect="1" noChangeArrowheads="1"/>
          </p:cNvPicPr>
          <p:nvPr/>
        </p:nvPicPr>
        <p:blipFill>
          <a:blip r:embed="rId3"/>
          <a:srcRect l="40360" t="7307" r="7507" b="19627"/>
          <a:stretch>
            <a:fillRect/>
          </a:stretch>
        </p:blipFill>
        <p:spPr bwMode="auto">
          <a:xfrm>
            <a:off x="6310324" y="3697625"/>
            <a:ext cx="2366132" cy="305307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5" name="Picture 5" descr="C:\Users\Public\Pictures\960_razdacha_3[1].jpg"/>
          <p:cNvPicPr>
            <a:picLocks noChangeAspect="1" noChangeArrowheads="1"/>
          </p:cNvPicPr>
          <p:nvPr/>
        </p:nvPicPr>
        <p:blipFill>
          <a:blip r:embed="rId4"/>
          <a:srcRect b="11499"/>
          <a:stretch>
            <a:fillRect/>
          </a:stretch>
        </p:blipFill>
        <p:spPr bwMode="auto">
          <a:xfrm>
            <a:off x="404784" y="3849987"/>
            <a:ext cx="4357718" cy="27146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артур\Pictures\motivator-19869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256" y="260648"/>
            <a:ext cx="2428892" cy="3143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2316163" y="141288"/>
            <a:ext cx="65897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«Люби ближнего своего как самого себя»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ublic\Pictures\Charity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8887048" cy="6394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214290"/>
            <a:ext cx="5024030" cy="78581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 кто наш ближний?</a:t>
            </a: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2300" y="61531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27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97535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Притча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 - рассказ с нравоучением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dirty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Священник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 - священнослужитель в  храме, посредник между Богом и человеком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000" dirty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</a:rPr>
              <a:t>Самарянин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</a:rPr>
              <a:t> - означает чужак, человек другой веры, представитель этнической (связанное с принадлежностью к какому-нибудь народу, с его культурой) группы, которую евреи не признают единоверцами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dirty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>
                <a:solidFill>
                  <a:srgbClr val="C00000"/>
                </a:solidFill>
                <a:latin typeface="Arial Black" pitchFamily="34" charset="0"/>
                <a:ea typeface="+mj-ea"/>
                <a:cs typeface="+mj-cs"/>
                <a:hlinkClick r:id="rId2" action="ppaction://hlinkfile"/>
              </a:rPr>
              <a:t>Ближний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+mj-ea"/>
                <a:cs typeface="+mj-cs"/>
                <a:hlinkClick r:id="rId2" action="ppaction://hlinkfile"/>
              </a:rPr>
              <a:t>  </a:t>
            </a:r>
            <a:r>
              <a:rPr lang="ru-RU" sz="3000" dirty="0">
                <a:latin typeface="Arial Black" pitchFamily="34" charset="0"/>
                <a:ea typeface="+mj-ea"/>
                <a:cs typeface="+mj-cs"/>
                <a:hlinkClick r:id="rId2" action="ppaction://hlinkfile"/>
              </a:rPr>
              <a:t>- всякий человек, который нуждается в помощи</a:t>
            </a:r>
            <a:endParaRPr lang="ru-RU" sz="3000" dirty="0">
              <a:latin typeface="Arial Black" pitchFamily="34" charset="0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 descr="i.jpg"/>
          <p:cNvPicPr>
            <a:picLocks noChangeAspect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323850" y="692150"/>
            <a:ext cx="8412163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1476375" y="333375"/>
            <a:ext cx="6480175" cy="76835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r>
              <a:rPr lang="ru-RU" sz="2000" b="1" smtClean="0">
                <a:solidFill>
                  <a:srgbClr val="10253F"/>
                </a:solidFill>
                <a:latin typeface="Tahoma" pitchFamily="34" charset="0"/>
                <a:cs typeface="Tahoma" pitchFamily="34" charset="0"/>
              </a:rPr>
              <a:t>Руководитель фонда "Справедливая помощь"  </a:t>
            </a:r>
            <a:r>
              <a:rPr lang="ru-RU" sz="24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Елизавета Глинка,  доктор Лиза</a:t>
            </a:r>
          </a:p>
        </p:txBody>
      </p:sp>
      <p:pic>
        <p:nvPicPr>
          <p:cNvPr id="21506" name="Рисунок 2" descr="Доктор Лиз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838" y="1285875"/>
            <a:ext cx="7534275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original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57188"/>
            <a:ext cx="8166100" cy="577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</TotalTime>
  <Words>242</Words>
  <Application>Microsoft Office PowerPoint</Application>
  <PresentationFormat>Экран (4:3)</PresentationFormat>
  <Paragraphs>39</Paragraphs>
  <Slides>15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Arial</vt:lpstr>
      <vt:lpstr>Tahoma</vt:lpstr>
      <vt:lpstr>Monotype Corsiva</vt:lpstr>
      <vt:lpstr>Arial Black</vt:lpstr>
      <vt:lpstr>Тема Office</vt:lpstr>
      <vt:lpstr>Слайд 1</vt:lpstr>
      <vt:lpstr>Слайд 2</vt:lpstr>
      <vt:lpstr>Но при встрече с бедой, любовь бывает с заплаканным лицом. Чужой беды не бывает!</vt:lpstr>
      <vt:lpstr>Слайд 4</vt:lpstr>
      <vt:lpstr>Слайд 5</vt:lpstr>
      <vt:lpstr>Слайд 6</vt:lpstr>
      <vt:lpstr>Слайд 7</vt:lpstr>
      <vt:lpstr>Руководитель фонда "Справедливая помощь"  Елизавета Глинка,  доктор Лиза</vt:lpstr>
      <vt:lpstr>Слайд 9</vt:lpstr>
      <vt:lpstr>Слайд 10</vt:lpstr>
      <vt:lpstr>Слайд 11</vt:lpstr>
      <vt:lpstr>Одно из дел милосердия – милостыня. Иисус Христос говорил:  «Просящему у тебя – дай». </vt:lpstr>
      <vt:lpstr>«Страничка мудрости»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106</cp:revision>
  <dcterms:created xsi:type="dcterms:W3CDTF">2013-12-07T15:31:45Z</dcterms:created>
  <dcterms:modified xsi:type="dcterms:W3CDTF">2018-01-05T16:05:51Z</dcterms:modified>
</cp:coreProperties>
</file>