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140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https://fs00.infourok.ru/images/doc/232/74138/4/hello_html_2d970f3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-27384"/>
            <a:ext cx="5040560" cy="6880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0044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6004" y="274638"/>
            <a:ext cx="3700492" cy="3010346"/>
          </a:xfrm>
        </p:spPr>
        <p:txBody>
          <a:bodyPr>
            <a:normAutofit/>
          </a:bodyPr>
          <a:lstStyle/>
          <a:p>
            <a:r>
              <a:rPr lang="ru-RU" sz="4800" b="1" dirty="0"/>
              <a:t>Эмма </a:t>
            </a:r>
            <a:r>
              <a:rPr lang="ru-RU" sz="4800" b="1" dirty="0" err="1"/>
              <a:t>Эфраимовна</a:t>
            </a:r>
            <a:r>
              <a:rPr lang="ru-RU" sz="4800" b="1" dirty="0"/>
              <a:t> </a:t>
            </a:r>
            <a:r>
              <a:rPr lang="ru-RU" sz="4800" b="1" dirty="0" err="1"/>
              <a:t>Мошковская</a:t>
            </a:r>
            <a:r>
              <a:rPr lang="ru-RU" sz="4800" b="1" dirty="0"/>
              <a:t> 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Эмма Мошковская. Краткая биография. Стихи Эммы Мошковской :: Поэзия для детей. Детские поэты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332657"/>
            <a:ext cx="5156493" cy="55446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24130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5577227"/>
            <a:ext cx="7945691" cy="1040979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Журнал «</a:t>
            </a:r>
            <a:r>
              <a:rPr lang="ru-RU" dirty="0" err="1" smtClean="0"/>
              <a:t>Мурзилка</a:t>
            </a:r>
            <a:r>
              <a:rPr lang="ru-RU" dirty="0" smtClean="0"/>
              <a:t>»		Журнал «Пионер»</a:t>
            </a:r>
            <a:endParaRPr lang="ru-RU" dirty="0"/>
          </a:p>
        </p:txBody>
      </p:sp>
      <p:pic>
        <p:nvPicPr>
          <p:cNvPr id="8194" name="Picture 2" descr="http://portal-kultura.ru/upload/iblock/04c/Kultur_036_A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20688"/>
            <a:ext cx="4077395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4.bp.blogspot.com/-lujXlW2WGzk/VbV58uJFyPI/AAAAAAAAN-o/wufes2anQ84/s1600/1985-06_0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620688"/>
            <a:ext cx="3553203" cy="498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906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 descr="http://netnado.ru/rabochaya-programma-vneurochnoj-deyatelenosti-obshekuleturnoe/26000_html_6432334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47" b="-4847"/>
          <a:stretch/>
        </p:blipFill>
        <p:spPr bwMode="auto">
          <a:xfrm>
            <a:off x="144627" y="476672"/>
            <a:ext cx="8819861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6251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nenuda.ru/nuda/175/174287/174287_html_m2fa4980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79405"/>
            <a:ext cx="9144000" cy="2405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692696"/>
            <a:ext cx="8712968" cy="4525963"/>
          </a:xfrm>
        </p:spPr>
        <p:txBody>
          <a:bodyPr>
            <a:noAutofit/>
          </a:bodyPr>
          <a:lstStyle/>
          <a:p>
            <a:r>
              <a:rPr lang="ru-RU" b="1" dirty="0"/>
              <a:t>О чем мы сегодня с вами говорили на уроке?</a:t>
            </a:r>
          </a:p>
          <a:p>
            <a:r>
              <a:rPr lang="ru-RU" b="1" dirty="0"/>
              <a:t>Чему учились?</a:t>
            </a:r>
          </a:p>
          <a:p>
            <a:r>
              <a:rPr lang="ru-RU" b="1" dirty="0" smtClean="0"/>
              <a:t>Какое </a:t>
            </a:r>
            <a:r>
              <a:rPr lang="ru-RU" b="1" dirty="0"/>
              <a:t>стихотворение сегодня понравилось вам больше</a:t>
            </a:r>
            <a:br>
              <a:rPr lang="ru-RU" b="1" dirty="0"/>
            </a:br>
            <a:r>
              <a:rPr lang="ru-RU" b="1" dirty="0"/>
              <a:t>и почему?</a:t>
            </a:r>
          </a:p>
          <a:p>
            <a:r>
              <a:rPr lang="ru-RU" b="1" dirty="0" smtClean="0"/>
              <a:t>О </a:t>
            </a:r>
            <a:r>
              <a:rPr lang="ru-RU" b="1" dirty="0"/>
              <a:t>каких человеческих качествах и поступках мы сегодня говорили?</a:t>
            </a:r>
            <a:br>
              <a:rPr lang="ru-RU" b="1" dirty="0"/>
            </a:b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024251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Домашнее задание</a:t>
            </a:r>
            <a:r>
              <a:rPr lang="ru-RU" dirty="0"/>
              <a:t>: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4000" dirty="0" smtClean="0"/>
              <a:t>найти </a:t>
            </a:r>
            <a:r>
              <a:rPr lang="ru-RU" sz="4000" dirty="0"/>
              <a:t>стихотворение В. Березина или Э. </a:t>
            </a:r>
            <a:r>
              <a:rPr lang="ru-RU" sz="4000" dirty="0" err="1"/>
              <a:t>Мошковской</a:t>
            </a:r>
            <a:r>
              <a:rPr lang="ru-RU" sz="4000" dirty="0"/>
              <a:t> и подготовить его выразительное чтение.</a:t>
            </a:r>
            <a:endParaRPr lang="ru-RU" sz="4000" dirty="0"/>
          </a:p>
        </p:txBody>
      </p:sp>
      <p:pic>
        <p:nvPicPr>
          <p:cNvPr id="4" name="Picture 2" descr="http://nenuda.ru/nuda/175/174287/174287_html_m2fa4980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94913"/>
            <a:ext cx="9144000" cy="2405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359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u="sng" dirty="0" smtClean="0"/>
              <a:t>Разминка </a:t>
            </a:r>
            <a:endParaRPr lang="ru-RU" sz="5400" b="1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4400" b="1" dirty="0"/>
              <a:t>Чижи, ужи, ежи, стрижи,</a:t>
            </a:r>
          </a:p>
          <a:p>
            <a:pPr marL="0" indent="0" algn="ctr">
              <a:buNone/>
            </a:pPr>
            <a:r>
              <a:rPr lang="ru-RU" sz="4400" b="1" dirty="0"/>
              <a:t>Жирафы, мыши и моржи,</a:t>
            </a:r>
          </a:p>
          <a:p>
            <a:pPr marL="0" indent="0" algn="ctr">
              <a:buNone/>
            </a:pPr>
            <a:r>
              <a:rPr lang="ru-RU" sz="4400" b="1" dirty="0"/>
              <a:t>Шиповник, шины, камыши,</a:t>
            </a:r>
          </a:p>
          <a:p>
            <a:pPr marL="0" indent="0" algn="ctr">
              <a:buNone/>
            </a:pPr>
            <a:r>
              <a:rPr lang="ru-RU" sz="4400" b="1" dirty="0"/>
              <a:t>Машины и карандаши.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4669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jpghoto.ru/img/picture/Apr/09/00fae343b6d282d3720c9ef2d3876f73/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474" y="0"/>
            <a:ext cx="6858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3838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rimdou63.ru/public/users/994/img/2601201618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772816"/>
            <a:ext cx="8103072" cy="4831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5032" y="476672"/>
            <a:ext cx="8229600" cy="1143000"/>
          </a:xfrm>
        </p:spPr>
        <p:txBody>
          <a:bodyPr>
            <a:noAutofit/>
          </a:bodyPr>
          <a:lstStyle/>
          <a:p>
            <a:r>
              <a:rPr lang="ru-RU" sz="4800" dirty="0" smtClean="0"/>
              <a:t>Раздел:</a:t>
            </a:r>
            <a:br>
              <a:rPr lang="ru-RU" sz="4800" dirty="0" smtClean="0"/>
            </a:br>
            <a:r>
              <a:rPr lang="ru-RU" sz="4800" dirty="0" smtClean="0"/>
              <a:t> </a:t>
            </a:r>
            <a:r>
              <a:rPr lang="ru-RU" sz="6600" b="1" dirty="0" smtClean="0"/>
              <a:t>«Я и мои друзья»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4021808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ds04.infourok.ru/uploads/ex/04a1/00012998-9cd66543/hello_html_m1cd9bd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5673" y="2420888"/>
            <a:ext cx="9216185" cy="4274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8229600" cy="1143000"/>
          </a:xfrm>
        </p:spPr>
        <p:txBody>
          <a:bodyPr>
            <a:noAutofit/>
          </a:bodyPr>
          <a:lstStyle/>
          <a:p>
            <a:r>
              <a:rPr lang="ru-RU" sz="4800" b="1" dirty="0"/>
              <a:t>Т</a:t>
            </a:r>
            <a:r>
              <a:rPr lang="ru-RU" sz="4800" b="1" dirty="0" smtClean="0"/>
              <a:t>ема:  </a:t>
            </a:r>
            <a:br>
              <a:rPr lang="ru-RU" sz="4800" b="1" dirty="0" smtClean="0"/>
            </a:br>
            <a:r>
              <a:rPr lang="ru-RU" sz="4800" b="1" dirty="0" smtClean="0"/>
              <a:t>«</a:t>
            </a:r>
            <a:r>
              <a:rPr lang="ru-RU" sz="4800" b="1" dirty="0"/>
              <a:t>Стихотворения В. </a:t>
            </a:r>
            <a:r>
              <a:rPr lang="ru-RU" sz="4800" b="1" dirty="0" err="1"/>
              <a:t>Берестова</a:t>
            </a:r>
            <a:r>
              <a:rPr lang="ru-RU" sz="4800" b="1" dirty="0"/>
              <a:t> и  Э. </a:t>
            </a:r>
            <a:r>
              <a:rPr lang="ru-RU" sz="4800" b="1" dirty="0" err="1"/>
              <a:t>Мошковской</a:t>
            </a:r>
            <a:r>
              <a:rPr lang="ru-RU" sz="4800" b="1" dirty="0" smtClean="0"/>
              <a:t>»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4262947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ds04.infourok.ru/uploads/ex/04a1/00012998-9cd66543/hello_html_m1cd9bd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5673" y="2420888"/>
            <a:ext cx="9216185" cy="4274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619" y="545517"/>
            <a:ext cx="8229600" cy="3993307"/>
          </a:xfrm>
        </p:spPr>
        <p:txBody>
          <a:bodyPr>
            <a:normAutofit/>
          </a:bodyPr>
          <a:lstStyle/>
          <a:p>
            <a:pPr lvl="0"/>
            <a:r>
              <a:rPr lang="ru-RU" sz="6000" b="1" dirty="0"/>
              <a:t>Мы познакомимся…</a:t>
            </a:r>
            <a:endParaRPr lang="ru-RU" sz="6000" dirty="0"/>
          </a:p>
          <a:p>
            <a:r>
              <a:rPr lang="ru-RU" sz="6000" b="1" dirty="0"/>
              <a:t>Мы будем учиться …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125803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4048" y="1484784"/>
            <a:ext cx="4139952" cy="1143000"/>
          </a:xfrm>
        </p:spPr>
        <p:txBody>
          <a:bodyPr>
            <a:noAutofit/>
          </a:bodyPr>
          <a:lstStyle/>
          <a:p>
            <a:r>
              <a:rPr lang="ru-RU" sz="5400" b="1" dirty="0" smtClean="0"/>
              <a:t>Валентин Дмитриевич Берестов</a:t>
            </a: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http://www.birmaga.ru/dosta/%D0%97%D0%B0%D0%BD%D1%8F%D1%82%D0%B8%D0%B5+%C2%AB%D0%97%D0%BD%D0%B0%D0%BA%D0%BE%D0%BC%D1%8C%D1%82%D0%B5%D1%81%D1%8C%3A+%D0%BF%D0%BE%D1%8D%D1%82+%D0%92%D0%B0%D0%BB%D0%B5%D0%BD%D1%82%D0%B8%D0%BD+%D0%91%D0%B5%D1%80%D0%B5%D1%81%D1%82%D0%BE%D0%B2%C2%BBa/46659_html_7901685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0"/>
            <a:ext cx="4320480" cy="6994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2651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«За игрой»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://podiart.ru/images/1492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82" r="31345" b="17258"/>
          <a:stretch/>
        </p:blipFill>
        <p:spPr bwMode="auto">
          <a:xfrm>
            <a:off x="1404640" y="1196751"/>
            <a:ext cx="6551736" cy="5551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7394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nenuda.ru/nuda/175/174287/174287_html_m2fa4980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94913"/>
            <a:ext cx="9144000" cy="2405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анализа стихотворения: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42950" lvl="0" indent="-742950">
              <a:buFont typeface="+mj-lt"/>
              <a:buAutoNum type="arabicPeriod"/>
            </a:pPr>
            <a:r>
              <a:rPr lang="ru-RU" sz="4400" b="1" dirty="0"/>
              <a:t>Были ли ошибки при чтении?</a:t>
            </a:r>
            <a:endParaRPr lang="ru-RU" sz="4400" dirty="0"/>
          </a:p>
          <a:p>
            <a:pPr marL="742950" lvl="0" indent="-742950">
              <a:buFont typeface="+mj-lt"/>
              <a:buAutoNum type="arabicPeriod"/>
            </a:pPr>
            <a:r>
              <a:rPr lang="ru-RU" sz="4400" b="1" dirty="0"/>
              <a:t>Соблюдены ли паузы?</a:t>
            </a:r>
            <a:endParaRPr lang="ru-RU" sz="4400" dirty="0"/>
          </a:p>
          <a:p>
            <a:pPr marL="742950" lvl="0" indent="-742950">
              <a:buFont typeface="+mj-lt"/>
              <a:buAutoNum type="arabicPeriod"/>
            </a:pPr>
            <a:r>
              <a:rPr lang="ru-RU" sz="4400" b="1" dirty="0"/>
              <a:t>Удалось ли передать чувства поэта?</a:t>
            </a:r>
            <a:endParaRPr lang="ru-RU" sz="4400" dirty="0"/>
          </a:p>
          <a:p>
            <a:pPr marL="742950" indent="-742950">
              <a:buFont typeface="+mj-lt"/>
              <a:buAutoNum type="arabicPeriod"/>
            </a:pP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095696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107</Words>
  <Application>Microsoft Office PowerPoint</Application>
  <PresentationFormat>Экран (4:3)</PresentationFormat>
  <Paragraphs>23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Разминка </vt:lpstr>
      <vt:lpstr>Презентация PowerPoint</vt:lpstr>
      <vt:lpstr>Раздел:  «Я и мои друзья»</vt:lpstr>
      <vt:lpstr>Тема:   «Стихотворения В. Берестова и  Э. Мошковской»</vt:lpstr>
      <vt:lpstr>Презентация PowerPoint</vt:lpstr>
      <vt:lpstr>Валентин Дмитриевич Берестов</vt:lpstr>
      <vt:lpstr>«За игрой»</vt:lpstr>
      <vt:lpstr>План анализа стихотворения:</vt:lpstr>
      <vt:lpstr>Эмма Эфраимовна Мошковская </vt:lpstr>
      <vt:lpstr>Презентация PowerPoint</vt:lpstr>
      <vt:lpstr>Презентация PowerPoint</vt:lpstr>
      <vt:lpstr>Презентация PowerPoint</vt:lpstr>
      <vt:lpstr>Домашнее задание: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Анастася</dc:creator>
  <cp:lastModifiedBy>Анастася</cp:lastModifiedBy>
  <cp:revision>6</cp:revision>
  <dcterms:created xsi:type="dcterms:W3CDTF">2017-02-12T08:20:36Z</dcterms:created>
  <dcterms:modified xsi:type="dcterms:W3CDTF">2017-02-12T09:41:13Z</dcterms:modified>
</cp:coreProperties>
</file>