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57B7D-6B9C-4D98-BCD0-169E933718E8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17A73-BE77-4AF6-947F-1AE0C23765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E719C-1AD5-4867-AFE2-127DC8AADD59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03E1A-1690-4957-8332-E17F0C897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06" y="0"/>
            <a:ext cx="8953987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1714488"/>
            <a:ext cx="7286644" cy="209288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53535"/>
                </a:solidFill>
                <a:effectLst/>
                <a:latin typeface="PT"/>
                <a:ea typeface="Times New Roman" pitchFamily="18" charset="0"/>
                <a:cs typeface="Calibri" pitchFamily="34" charset="0"/>
              </a:rPr>
              <a:t>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353535"/>
              </a:solidFill>
              <a:latin typeface="PT"/>
              <a:ea typeface="Times New Roman" pitchFamily="18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Теоретические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проблемы подготовки детей к школе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49291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Гадеева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Людмила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Владимировна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МАДОУ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101 г. Тюмени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72660" cy="7786718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357158" y="1214422"/>
            <a:ext cx="7286676" cy="53553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5 лет - это возраст фантазий, когда ребенок придумывает себе героя и подражает ему. Иногда фантазии героя он примеряет на себя. Излишняя склонность к фантазированию в этом возрасте вполне допустима.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Усидчивость, о которой мечтают многие мамы, маленьким детям вообще не свойственна. И занятия в школе построены таким образом, что каждые десять-пятнадцать минут задания чередуются. Если же ребенок чем-то занимается подолгу, это должно обеспокоить маму, а вовсе не радовать. Именно в таком случае надо немедленно показать ребенка психологу, а может даже и невропатологу.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Нормально развитый ребенок должен быть подвижным, активным, резвым. Ведь человечек познает мир! А вокруг столько всего интересного. Мамы же, которые во время поездок в метро требуют, чтобы дети сидели смирно, совершают большую ошибку. Ни в коем случае нельзя одергивать ребенка и заставлять его не задевать других пассажиров. Чтобы ребенок не ерзал, его следует чем-то занять: увлекательной книжкой или игрой.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72660" cy="77867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1142984"/>
            <a:ext cx="7715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 помните! </a:t>
            </a: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бы рано вы ни начали готовить ребенка к школе, не лишайте его детства. </a:t>
            </a:r>
          </a:p>
        </p:txBody>
      </p:sp>
      <p:pic>
        <p:nvPicPr>
          <p:cNvPr id="5" name="Рисунок 4" descr="160531125806741cc7d4d22d402bc1157c495fb3c0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4286256"/>
            <a:ext cx="4929222" cy="2395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27104" cy="714377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5720" y="1500174"/>
            <a:ext cx="8572560" cy="3286148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возрасте 5-7 лет у детей появляется внеситуативно-личностная форма общения  со взрослыми и другими детьми, что обеспечивает теоретические и практические познания ребенком социального мира.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 этого общения  ребенок ждет доброжелательности, внимания, сотрудничества, уважения, сопереживания, взаимопонимания. Ребенок и взрослый - в одной связке, не противопоставляя его себе.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27104" cy="71437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8662" y="1142984"/>
            <a:ext cx="77992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Начало обучения в школе – качественно новый этап в жизни ребенка.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1571612"/>
            <a:ext cx="6840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Готовность к школе включает в себя следующие составляющие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1857356" y="1928802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929720" y="207088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929984" y="2143116"/>
            <a:ext cx="42783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107917" y="1964521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2844" y="2786058"/>
            <a:ext cx="21723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Психологическая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отовность: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остояние психики,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ервной системы,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отивации 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43108" y="2786058"/>
            <a:ext cx="223253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Интеллектуальная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отовность: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аличие у ребенка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ирокого кругозора,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азвитых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ознавательных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роцессов.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86248" y="2786058"/>
            <a:ext cx="194354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Эмоционально-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-волевая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отовность: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управлять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моциями,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троить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взаимо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тношение с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кружающим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иром.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57950" y="2786058"/>
            <a:ext cx="2728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Физическая готовность: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остояние здоровья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ебенка.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27104" cy="714377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2844" y="1000108"/>
            <a:ext cx="48577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Предоставьте ребенку максимальную свободу для проявления его творческой инициативы и необходимое для этого физическое и психологическое пространство.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Оценивайте положительные и отрицательные действия малыша, но не оценивайте его личность 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Помогайте ребенку действовать в направлении определенной цели.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Преодолевайте трудности вместе. Родители своим личным примером и во время совместных занятий каким-либо общим делом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показывать детям, как необходимо доводить начатое дело до конца, даже если что-то не получается.</a:t>
            </a:r>
          </a:p>
        </p:txBody>
      </p:sp>
      <p:pic>
        <p:nvPicPr>
          <p:cNvPr id="20" name="Рисунок 19" descr="Tvorchestvo-620x4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285860"/>
            <a:ext cx="3571900" cy="2419674"/>
          </a:xfrm>
          <a:prstGeom prst="rect">
            <a:avLst/>
          </a:prstGeom>
        </p:spPr>
      </p:pic>
      <p:pic>
        <p:nvPicPr>
          <p:cNvPr id="21" name="Рисунок 20" descr="post_55b1f6f873d1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3857628"/>
            <a:ext cx="2393435" cy="159640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72660" cy="778671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5720" y="1357298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Читайте ребенку и беседуйте с ним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прочитанном.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запрещайте и сами организовывайте игры со сверстниками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опекайте ребенка излишне, пусть он обслуживает себя сам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имеет право на ошибку, ведь ошибаться свойственно всем людям, в том числе и взрослым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вы видите, что у ребенка есть проблемы, то не бойтесь обращаться за помощью к специалистам: логопеду, психологу и т. д.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advice-768x48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428736"/>
            <a:ext cx="3500462" cy="2187789"/>
          </a:xfrm>
          <a:prstGeom prst="rect">
            <a:avLst/>
          </a:prstGeom>
        </p:spPr>
      </p:pic>
      <p:pic>
        <p:nvPicPr>
          <p:cNvPr id="11" name="Рисунок 10" descr="toddler-getting-dress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4500570"/>
            <a:ext cx="2928958" cy="194775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72660" cy="778671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5720" y="1357298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Учеба должна гармонично совмещаться с отдыхом, поэтому устраивайте ребенку небольшие праздники и сюрпризы, например, отправьтесь в выходные дни в цирк, музей, парк и т. 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Важно поддерживать и поощрять ребенка.</a:t>
            </a: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предъявлять завышенных требования к ребенку. </a:t>
            </a:r>
          </a:p>
          <a:p>
            <a:pPr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Формируйте у ребенка положительное отношение к школе, что у него там будет много друзей, там очень интересно, учителя очень хорошие и добрые. Нельзя пугать его двойками, наказанием за плохое поведение и т. п.</a:t>
            </a: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ello_html_m70bffdc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429000"/>
            <a:ext cx="2148840" cy="3229495"/>
          </a:xfrm>
          <a:prstGeom prst="rect">
            <a:avLst/>
          </a:prstGeom>
        </p:spPr>
      </p:pic>
      <p:pic>
        <p:nvPicPr>
          <p:cNvPr id="7" name="Рисунок 6" descr="pohvala-rebeno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56537" y="1357298"/>
            <a:ext cx="2887464" cy="192882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72660" cy="7786718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71472" y="1500174"/>
            <a:ext cx="7215238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В возрасте 5-6 лет ребенка гораздо важнее научить учиться, чем чтению и счету. В этот период очень важно освоить ролевые игры, когда дети играют в школу, в магазин, в доктора. Дети усваивают правила общежития; узнают, что такое дисциплина, постигают азы взрослой жизни.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>
              <a:solidFill>
                <a:srgbClr val="2B262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Сейчас уже многие дети к 7 годам овладевают счетом и чтением. Если ребенок по всем статьям подкован, есть опасение, что ему может быть скучно в первом классе. Тогда интерес к процессу обучения будет утерян на долгие годы. В этом случае логично определить ребенка в какую-нибудь специализированную школу с повышенной нагрузкой. Но это даст хорошие результаты только в том случае, если ребенок наигрался во все игры, которые следует проиграть в 3, 4 и в 5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72660" cy="7786718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 rot="10800000" flipV="1">
            <a:off x="500034" y="1705735"/>
            <a:ext cx="7858180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Отдавать ребенка в школу в шесть или в семь лет? Обычно, начиная с 5 лет, дети уже мечтают о школе и рвутся туда. И многим мамам кажется: раз стремится учиться, значит, готов к школе. Это не всегда так: ведь школа для детей - символ взрослости, они просто хотят считаться более взрослыми, а вовсе не грызть гранит, называемый наукой. Поэтому разберитесь как следует, на самом ли деле ваш сын или дочь готовы к школе.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>
              <a:solidFill>
                <a:srgbClr val="2B262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Иногда умение ребенка читать любимые сказки и бойко называть цифры вводит мам в заблуждение. На самом деле может оказаться, что у ребенка не подготовлена рука к письму, и в школе он будет очень быстро уставать. А главное, у него может быть не развито произвольное внимание, когда ребенок заставляет себя заниматься тем, что может быть и не очень интересно.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46708_html_1c7c6b6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72660" cy="77867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7224" y="1428736"/>
            <a:ext cx="7000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Вот простые упражнения-тесты, которые помогут мамам лучше понять степень готовности к школе своих детей. 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500034" y="2147493"/>
            <a:ext cx="6143636" cy="36933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5-летнему ребенку можно показать две колбаски, слепленные из пластилина: одну - длинную и тонкую, а другую - широкую, но короткую. И спросить, где пластилина больше. Ребенок с нормально развитыми способностями должен ответить, что пластилина в обоих случаях одинаковое количество. Возможно, что ребенку потребуется сломать эти колбаски, чтобы понять истину. Не препятствуйте их исследовательской деятельности.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dirty="0">
              <a:solidFill>
                <a:srgbClr val="2B2628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B2628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B2628"/>
                </a:solidFill>
                <a:effectLst/>
                <a:latin typeface="Times New Roman" pitchFamily="18" charset="0"/>
                <a:cs typeface="Times New Roman" pitchFamily="18" charset="0"/>
              </a:rPr>
              <a:t>В 4 года ребенок уже знает свое имя, фамилию, возраст и жилище. Он различает линии, положение, направления.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127</TotalTime>
  <Words>964</Words>
  <Application>Microsoft Office PowerPoint</Application>
  <PresentationFormat>Экран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14</cp:revision>
  <dcterms:created xsi:type="dcterms:W3CDTF">2017-06-04T07:58:20Z</dcterms:created>
  <dcterms:modified xsi:type="dcterms:W3CDTF">2018-01-05T17:41:02Z</dcterms:modified>
</cp:coreProperties>
</file>