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57" r:id="rId11"/>
    <p:sldId id="260" r:id="rId12"/>
    <p:sldId id="25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89" autoAdjust="0"/>
  </p:normalViewPr>
  <p:slideViewPr>
    <p:cSldViewPr>
      <p:cViewPr varScale="1">
        <p:scale>
          <a:sx n="70" d="100"/>
          <a:sy n="70" d="100"/>
        </p:scale>
        <p:origin x="-13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59FE-1EC7-4F1C-B49F-9E16F058F2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BCAB-1A25-48A0-A069-10DBE5237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59FE-1EC7-4F1C-B49F-9E16F058F2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BCAB-1A25-48A0-A069-10DBE5237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59FE-1EC7-4F1C-B49F-9E16F058F2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BCAB-1A25-48A0-A069-10DBE5237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59FE-1EC7-4F1C-B49F-9E16F058F2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BCAB-1A25-48A0-A069-10DBE5237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59FE-1EC7-4F1C-B49F-9E16F058F2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BCAB-1A25-48A0-A069-10DBE5237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59FE-1EC7-4F1C-B49F-9E16F058F2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BCAB-1A25-48A0-A069-10DBE5237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59FE-1EC7-4F1C-B49F-9E16F058F2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BCAB-1A25-48A0-A069-10DBE5237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59FE-1EC7-4F1C-B49F-9E16F058F2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BCAB-1A25-48A0-A069-10DBE5237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59FE-1EC7-4F1C-B49F-9E16F058F2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BCAB-1A25-48A0-A069-10DBE5237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59FE-1EC7-4F1C-B49F-9E16F058F2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BCAB-1A25-48A0-A069-10DBE5237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F59FE-1EC7-4F1C-B49F-9E16F058F2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DBCAB-1A25-48A0-A069-10DBE5237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F59FE-1EC7-4F1C-B49F-9E16F058F2F5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DBCAB-1A25-48A0-A069-10DBE5237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80;&#1088;&#1080;&#1085;&#1072;\Downloads\&#1056;&#1086;&#1076;&#1085;&#1080;&#1082;&#1080;%20(&#1089;&#1090;&#1091;&#1076;&#1080;&#1103;)%20-%20&#1053;&#1077;%20&#1086;&#1090;&#1085;&#1080;&#1084;&#1072;&#1081;&#1090;&#1077;%20&#1057;&#1086;&#1083;&#1085;&#1094;&#1077;%20&#1091;%20&#1076;&#1077;&#1090;&#1077;&#1081;%20(minus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stihi.ru/pics/2014/05/11/5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052736"/>
            <a:ext cx="5616624" cy="819522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Солнышко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одники (студия) - Не отнимайте Солнце у детей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100392" y="5805264"/>
            <a:ext cx="728464" cy="728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go1.imgsmail.ru/imgpreview?key=2c711617a2511d5b&amp;mb=imgdb_preview_181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17232"/>
            <a:ext cx="9144000" cy="1340768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Дождик прольётся и, сердце нам радуя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,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voprosblog.ru/wp-content/uploads/3180816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Ты зажигаешь чудесную радугу,</a:t>
            </a:r>
            <a:endParaRPr lang="ru-RU" b="1" i="1" dirty="0">
              <a:solidFill>
                <a:srgbClr val="FFFF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mirgif.com/priroda/dozhd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72" y="0"/>
            <a:ext cx="91416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70C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 загорается ярче </a:t>
            </a:r>
            <a:r>
              <a:rPr lang="ru-RU" b="1" i="1" dirty="0" smtClean="0">
                <a:solidFill>
                  <a:srgbClr val="0070C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звезды</a:t>
            </a:r>
            <a:br>
              <a:rPr lang="ru-RU" b="1" i="1" dirty="0" smtClean="0">
                <a:solidFill>
                  <a:srgbClr val="0070C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70C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 зелени каждая капля воды.</a:t>
            </a:r>
            <a:endParaRPr lang="ru-RU" b="1" i="1" dirty="0">
              <a:solidFill>
                <a:srgbClr val="0070C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.ytimg.com/vi/sIfo25BNTcA/maxresdefaul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517232"/>
            <a:ext cx="4139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Создали: ученики 4 класса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МБОУ СОШ № 80 г. Краснодара,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под руководством учителя ОРКСЭ (ОПК)  Чуприна Ирины Петровны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https://go1.imgsmail.ru/imgpreview?key=ecaa649e43e9ced&amp;mb=imgdb_preview_162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7008343"/>
          </a:xfrm>
          <a:prstGeom prst="rect">
            <a:avLst/>
          </a:prstGeom>
          <a:noFill/>
        </p:spPr>
      </p:pic>
      <p:pic>
        <p:nvPicPr>
          <p:cNvPr id="21506" name="Picture 2" descr="http://abakan.bezformata.ru/content/image2179514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0"/>
            <a:ext cx="6552728" cy="6910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6021288"/>
            <a:ext cx="6584776" cy="622920"/>
          </a:xfrm>
        </p:spPr>
        <p:txBody>
          <a:bodyPr>
            <a:normAutofit fontScale="92500"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Милое солнышко, Божье творение!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luxfon.com/images/201203/luxfon.com_38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165304"/>
            <a:ext cx="9144000" cy="494928"/>
          </a:xfrm>
        </p:spPr>
        <p:txBody>
          <a:bodyPr>
            <a:noAutofit/>
          </a:bodyPr>
          <a:lstStyle/>
          <a:p>
            <a:r>
              <a:rPr lang="ru-RU" sz="4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Ярко твоё золотое горение,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1.liveinternet.ru/images/attach/c/3/76/160/76160241_1241612845_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9190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949280"/>
            <a:ext cx="9144000" cy="638944"/>
          </a:xfrm>
        </p:spPr>
        <p:txBody>
          <a:bodyPr>
            <a:noAutofit/>
          </a:bodyPr>
          <a:lstStyle/>
          <a:p>
            <a:r>
              <a:rPr lang="ru-RU" sz="4800" b="1" i="1" dirty="0"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Щедро тепло разливая вокруг,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ети, работающие на лугу на закате Стоковое Фото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396536" cy="778098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Всех ты людей обнимаешь как друг.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fonstola.ru/pic/201401/1280x800/fonstola.ru-1409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Рады тебе и цветы благовонные,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img3.goodfon.ru/wallpaper/big/c/c9/priroda-derevo-derevya-listya-18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021288"/>
            <a:ext cx="9144000" cy="836712"/>
          </a:xfrm>
        </p:spPr>
        <p:txBody>
          <a:bodyPr>
            <a:noAutofit/>
          </a:bodyPr>
          <a:lstStyle/>
          <a:p>
            <a:r>
              <a:rPr lang="ru-RU" sz="4800" b="1" i="1" dirty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 на деревьях листочки зелёные</a:t>
            </a:r>
            <a:r>
              <a:rPr lang="ru-RU" sz="4800" b="1" i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endParaRPr lang="ru-RU" sz="4800" b="1" i="1" dirty="0"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g1.goodfon.ru/wallpaper/big/9/2c/lug-trava-cvety-lepestki-72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008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 стрекоза, и трава на лугу,</a:t>
            </a:r>
            <a:endParaRPr lang="ru-RU" sz="5400" b="1" i="1" dirty="0">
              <a:solidFill>
                <a:srgbClr val="0070C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png.clipart.me/graphics/previews/143/abstract-sunny-rays-background_1433931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pic>
        <p:nvPicPr>
          <p:cNvPr id="14338" name="Picture 2" descr="http://st.depositphotos.com/2455111/2695/v/950/depositphotos_26954373-stock-illustration-the-girl-runs-on-th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0"/>
            <a:ext cx="6876256" cy="68762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093296"/>
            <a:ext cx="7488832" cy="764704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Где я за бабочкой быстро бегу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...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91</Words>
  <Application>Microsoft Office PowerPoint</Application>
  <PresentationFormat>Экран (4:3)</PresentationFormat>
  <Paragraphs>15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Солнышко</vt:lpstr>
      <vt:lpstr>Слайд 2</vt:lpstr>
      <vt:lpstr>Ярко твоё золотое горение, </vt:lpstr>
      <vt:lpstr>Щедро тепло разливая вокруг, </vt:lpstr>
      <vt:lpstr>Всех ты людей обнимаешь как друг.</vt:lpstr>
      <vt:lpstr>Рады тебе и цветы благовонные, </vt:lpstr>
      <vt:lpstr>И на деревьях листочки зелёные,</vt:lpstr>
      <vt:lpstr>И стрекоза, и трава на лугу,</vt:lpstr>
      <vt:lpstr>Где я за бабочкой быстро бегу...</vt:lpstr>
      <vt:lpstr>Дождик прольётся и, сердце нам радуя,</vt:lpstr>
      <vt:lpstr>Ты зажигаешь чудесную радугу,</vt:lpstr>
      <vt:lpstr>И загорается ярче звезды В зелени каждая капля воды.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Солнышко</dc:title>
  <dc:creator>ирина</dc:creator>
  <cp:lastModifiedBy>ирина</cp:lastModifiedBy>
  <cp:revision>16</cp:revision>
  <dcterms:created xsi:type="dcterms:W3CDTF">2018-01-04T16:37:58Z</dcterms:created>
  <dcterms:modified xsi:type="dcterms:W3CDTF">2018-01-05T16:34:11Z</dcterms:modified>
</cp:coreProperties>
</file>