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3" b="12181"/>
          <a:stretch/>
        </p:blipFill>
        <p:spPr>
          <a:xfrm>
            <a:off x="1835696" y="31220"/>
            <a:ext cx="5904656" cy="6779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6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79380" cy="69800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45617">
            <a:off x="3442193" y="1879455"/>
            <a:ext cx="4032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400" dirty="0" smtClean="0"/>
              <a:t>КАР</a:t>
            </a:r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 rot="232798">
            <a:off x="3361339" y="2599838"/>
            <a:ext cx="203554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dirty="0" smtClean="0"/>
              <a:t>ЭШ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 rot="258159">
            <a:off x="3129751" y="3365718"/>
            <a:ext cx="13115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400" dirty="0" smtClean="0"/>
              <a:t>ДИП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 rot="318273">
            <a:off x="3135892" y="4199500"/>
            <a:ext cx="112562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400" dirty="0" smtClean="0"/>
              <a:t>БЕР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 rot="317408">
            <a:off x="2985299" y="5050335"/>
            <a:ext cx="8691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4400" dirty="0" smtClean="0"/>
              <a:t>ТА</a:t>
            </a:r>
            <a:endParaRPr lang="ru-RU" sz="4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548680"/>
            <a:ext cx="69127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5400" dirty="0" smtClean="0"/>
              <a:t>          </a:t>
            </a:r>
            <a:r>
              <a:rPr lang="tt-RU" sz="5400" dirty="0" smtClean="0">
                <a:solidFill>
                  <a:srgbClr val="FF0000"/>
                </a:solidFill>
              </a:rPr>
              <a:t>ТИКШЕРҮ: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5236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52"/>
          <a:stretch/>
        </p:blipFill>
        <p:spPr>
          <a:xfrm>
            <a:off x="0" y="-36166"/>
            <a:ext cx="9144000" cy="689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525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9" b="614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539127"/>
              </p:ext>
            </p:extLst>
          </p:nvPr>
        </p:nvGraphicFramePr>
        <p:xfrm>
          <a:off x="179512" y="404664"/>
          <a:ext cx="6077585" cy="3543048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12825"/>
                <a:gridCol w="1012825"/>
                <a:gridCol w="1012825"/>
                <a:gridCol w="1012825"/>
                <a:gridCol w="1012825"/>
                <a:gridCol w="1013460"/>
              </a:tblGrid>
              <a:tr h="2990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П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К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З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86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А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Ү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2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0000"/>
                          </a:solidFill>
                          <a:effectLst/>
                        </a:rPr>
                        <a:t>У</a:t>
                      </a:r>
                      <a:endParaRPr lang="ru-RU" sz="5400" b="1" i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А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71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0000"/>
                          </a:solidFill>
                          <a:effectLst/>
                        </a:rPr>
                        <a:t>Т</a:t>
                      </a:r>
                      <a:endParaRPr lang="ru-RU" sz="5400" b="1" i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5400" b="1" i="1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0000"/>
                          </a:solidFill>
                          <a:effectLst/>
                        </a:rPr>
                        <a:t>К</a:t>
                      </a:r>
                      <a:endParaRPr lang="ru-RU" sz="5400" b="1" i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FF00"/>
                          </a:solidFill>
                          <a:effectLst/>
                        </a:rPr>
                        <a:t>К</a:t>
                      </a:r>
                      <a:endParaRPr lang="ru-RU" sz="5400" b="1" i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>
                          <a:solidFill>
                            <a:srgbClr val="FFFF00"/>
                          </a:solidFill>
                          <a:effectLst/>
                        </a:rPr>
                        <a:t> </a:t>
                      </a:r>
                      <a:endParaRPr lang="ru-RU" sz="5400" b="1" i="1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t-RU" sz="5400" b="1" i="1" dirty="0">
                          <a:solidFill>
                            <a:srgbClr val="FFFF00"/>
                          </a:solidFill>
                          <a:effectLst/>
                        </a:rPr>
                        <a:t>К</a:t>
                      </a:r>
                      <a:endParaRPr lang="ru-RU" sz="5400" b="1" i="1" dirty="0">
                        <a:solidFill>
                          <a:srgbClr val="FFFF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7313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916832"/>
            <a:ext cx="756084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tt-RU" sz="4400" dirty="0" smtClean="0"/>
          </a:p>
          <a:p>
            <a:r>
              <a:rPr lang="tt-RU" sz="4400" dirty="0" smtClean="0"/>
              <a:t>Куркак куян усал бүредән кача. </a:t>
            </a:r>
          </a:p>
          <a:p>
            <a:endParaRPr lang="tt-RU" sz="4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697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916" y="0"/>
            <a:ext cx="9179915" cy="6858000"/>
          </a:xfrm>
        </p:spPr>
      </p:pic>
      <p:sp>
        <p:nvSpPr>
          <p:cNvPr id="7" name="Овальная выноска 6"/>
          <p:cNvSpPr/>
          <p:nvPr/>
        </p:nvSpPr>
        <p:spPr>
          <a:xfrm>
            <a:off x="3059832" y="2348880"/>
            <a:ext cx="2736304" cy="1800200"/>
          </a:xfrm>
          <a:prstGeom prst="wedgeEllipse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tt-RU" sz="3600" dirty="0" smtClean="0"/>
              <a:t>Куркак куян</a:t>
            </a:r>
            <a:endParaRPr lang="ru-RU" sz="3600" dirty="0"/>
          </a:p>
        </p:txBody>
      </p:sp>
      <p:sp>
        <p:nvSpPr>
          <p:cNvPr id="9" name="Овальная выноска 8"/>
          <p:cNvSpPr/>
          <p:nvPr/>
        </p:nvSpPr>
        <p:spPr>
          <a:xfrm>
            <a:off x="3995936" y="116632"/>
            <a:ext cx="2592288" cy="1440160"/>
          </a:xfrm>
          <a:prstGeom prst="wedgeEllipseCallou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t-RU" sz="3200" dirty="0" smtClean="0"/>
              <a:t>Усал бүредән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58576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586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5" t="15854" r="15606" b="4246"/>
          <a:stretch/>
        </p:blipFill>
        <p:spPr>
          <a:xfrm>
            <a:off x="0" y="16726"/>
            <a:ext cx="9144000" cy="68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988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2" name="Горизонтальный свиток 11"/>
          <p:cNvSpPr/>
          <p:nvPr/>
        </p:nvSpPr>
        <p:spPr>
          <a:xfrm>
            <a:off x="179512" y="1052736"/>
            <a:ext cx="8712968" cy="4032448"/>
          </a:xfrm>
          <a:prstGeom prst="horizontalScroll">
            <a:avLst/>
          </a:prstGeom>
          <a:solidFill>
            <a:srgbClr val="00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5400" b="1" i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Җҗ    Кк   Сс   Чч   Яя</a:t>
            </a:r>
            <a:endParaRPr lang="ru-RU" sz="5400" b="1" i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4466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009"/>
            <a:ext cx="9144000" cy="69060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1484784"/>
            <a:ext cx="52565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7200" dirty="0" smtClean="0"/>
              <a:t>  </a:t>
            </a:r>
            <a:r>
              <a:rPr lang="tt-RU" sz="7200" dirty="0" smtClean="0">
                <a:solidFill>
                  <a:srgbClr val="FFFF00"/>
                </a:solidFill>
              </a:rPr>
              <a:t>Тема: СҮЗ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53"/>
            <a:ext cx="9144000" cy="6858000"/>
          </a:xfr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496649"/>
              </p:ext>
            </p:extLst>
          </p:nvPr>
        </p:nvGraphicFramePr>
        <p:xfrm>
          <a:off x="611560" y="1052736"/>
          <a:ext cx="8136904" cy="4896543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818946"/>
                <a:gridCol w="5317958"/>
              </a:tblGrid>
              <a:tr h="1446705">
                <a:tc>
                  <a:txBody>
                    <a:bodyPr/>
                    <a:lstStyle/>
                    <a:p>
                      <a:r>
                        <a:rPr lang="tt-RU" sz="4000" kern="1200" dirty="0" smtClean="0">
                          <a:solidFill>
                            <a:srgbClr val="FFFF00"/>
                          </a:solidFill>
                        </a:rPr>
                        <a:t>Салкын</a:t>
                      </a:r>
                      <a:endParaRPr lang="ru-RU" sz="4000" b="1" kern="1200" dirty="0">
                        <a:solidFill>
                          <a:srgbClr val="FFFF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tt-RU" sz="4000" b="1" kern="1200" dirty="0" smtClean="0">
                          <a:solidFill>
                            <a:srgbClr val="FFFF00"/>
                          </a:solidFill>
                          <a:latin typeface="+mn-lt"/>
                          <a:ea typeface="+mn-ea"/>
                          <a:cs typeface="+mn-cs"/>
                        </a:rPr>
                        <a:t>Салкын </a:t>
                      </a:r>
                      <a:r>
                        <a:rPr lang="tt-RU" sz="40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кыш килде.</a:t>
                      </a:r>
                      <a:endParaRPr lang="ru-RU" sz="4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0637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tt-RU" sz="40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Кар</a:t>
                      </a:r>
                      <a:endParaRPr lang="ru-RU" sz="40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tt-RU" sz="4000" kern="1200" dirty="0" smtClean="0"/>
                        <a:t>Урамда </a:t>
                      </a:r>
                      <a:r>
                        <a:rPr lang="tt-RU" sz="4000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кар</a:t>
                      </a:r>
                      <a:r>
                        <a:rPr lang="tt-RU" sz="4000" kern="1200" dirty="0" smtClean="0"/>
                        <a:t> ява.</a:t>
                      </a:r>
                      <a:endParaRPr lang="ru-RU" sz="4000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743467">
                <a:tc>
                  <a:txBody>
                    <a:bodyPr/>
                    <a:lstStyle/>
                    <a:p>
                      <a:r>
                        <a:rPr lang="tt-RU" sz="4000" kern="1200" dirty="0" smtClean="0">
                          <a:solidFill>
                            <a:srgbClr val="00B050"/>
                          </a:solidFill>
                        </a:rPr>
                        <a:t>Җемелди</a:t>
                      </a:r>
                      <a:endParaRPr lang="ru-RU" sz="4000" b="1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4000" kern="1200" dirty="0" smtClean="0"/>
                        <a:t>Кар бөртекләре </a:t>
                      </a:r>
                      <a:r>
                        <a:rPr lang="tt-RU" sz="4000" kern="1200" dirty="0" smtClean="0">
                          <a:solidFill>
                            <a:srgbClr val="00B050"/>
                          </a:solidFill>
                          <a:latin typeface="+mn-lt"/>
                          <a:ea typeface="+mn-ea"/>
                          <a:cs typeface="+mn-cs"/>
                        </a:rPr>
                        <a:t>җемелди.</a:t>
                      </a:r>
                      <a:endParaRPr lang="ru-RU" sz="4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3532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-171400"/>
            <a:ext cx="2724753" cy="298330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795348" y="404664"/>
            <a:ext cx="57423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t-RU" sz="4400" b="1" i="1" dirty="0"/>
              <a:t>Без үзебезнең уй-фикерләребезне җөмләләр ярдәмендә белдерәбез. Җөмләләр сүзләрдән төзелә. Сүзләр авазлардан тора.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230522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1850876" cy="18508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258" y="4648"/>
            <a:ext cx="1850876" cy="18508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72" y="2705975"/>
            <a:ext cx="1850876" cy="18508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03" y="1497848"/>
            <a:ext cx="1850876" cy="18508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304" y="260648"/>
            <a:ext cx="1850876" cy="18508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124" y="2503562"/>
            <a:ext cx="1850876" cy="18508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5142887"/>
            <a:ext cx="1850876" cy="18508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3044" y="3429000"/>
            <a:ext cx="1850876" cy="1850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706" y="1744606"/>
            <a:ext cx="1850876" cy="185087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451" y="5007124"/>
            <a:ext cx="1850876" cy="185087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429000"/>
            <a:ext cx="1850876" cy="18508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" y="4549017"/>
            <a:ext cx="1850876" cy="185087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920" y="3292011"/>
            <a:ext cx="1850876" cy="185087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142887"/>
            <a:ext cx="1850876" cy="18508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55524"/>
            <a:ext cx="927720" cy="92772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03" y="260648"/>
            <a:ext cx="1071736" cy="10717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1663" y="2241039"/>
            <a:ext cx="858010" cy="85801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908" y="403906"/>
            <a:ext cx="888471" cy="88847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400" y="2180384"/>
            <a:ext cx="979320" cy="97932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5843" y="4291575"/>
            <a:ext cx="925438" cy="92543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349" y="5541271"/>
            <a:ext cx="1054108" cy="105410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696" y="5136736"/>
            <a:ext cx="696432" cy="696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86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40"/>
            <a:ext cx="5724128" cy="68459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184" y="2132856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600" dirty="0" smtClean="0"/>
              <a:t>КҮНЕГҮ 98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35199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134</TotalTime>
  <Words>71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Лилия</dc:creator>
  <cp:lastModifiedBy>Лилия</cp:lastModifiedBy>
  <cp:revision>12</cp:revision>
  <dcterms:created xsi:type="dcterms:W3CDTF">2016-11-26T17:28:27Z</dcterms:created>
  <dcterms:modified xsi:type="dcterms:W3CDTF">2016-11-26T19:57:32Z</dcterms:modified>
</cp:coreProperties>
</file>