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4" r:id="rId3"/>
    <p:sldId id="258" r:id="rId4"/>
    <p:sldId id="259" r:id="rId5"/>
    <p:sldId id="269" r:id="rId6"/>
    <p:sldId id="256" r:id="rId7"/>
    <p:sldId id="265" r:id="rId8"/>
    <p:sldId id="260" r:id="rId9"/>
    <p:sldId id="262" r:id="rId10"/>
    <p:sldId id="267" r:id="rId11"/>
    <p:sldId id="268" r:id="rId12"/>
    <p:sldId id="266" r:id="rId13"/>
    <p:sldId id="270" r:id="rId14"/>
    <p:sldId id="26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DD22-A5F3-498C-981F-3E1A3A8AFAEB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4B224-751D-4784-8139-DE5EBF456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DD22-A5F3-498C-981F-3E1A3A8AFAEB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4B224-751D-4784-8139-DE5EBF456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DD22-A5F3-498C-981F-3E1A3A8AFAEB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4B224-751D-4784-8139-DE5EBF456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DD22-A5F3-498C-981F-3E1A3A8AFAEB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4B224-751D-4784-8139-DE5EBF456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DD22-A5F3-498C-981F-3E1A3A8AFAEB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4B224-751D-4784-8139-DE5EBF456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DD22-A5F3-498C-981F-3E1A3A8AFAEB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4B224-751D-4784-8139-DE5EBF456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DD22-A5F3-498C-981F-3E1A3A8AFAEB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4B224-751D-4784-8139-DE5EBF456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DD22-A5F3-498C-981F-3E1A3A8AFAEB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4B224-751D-4784-8139-DE5EBF456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DD22-A5F3-498C-981F-3E1A3A8AFAEB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4B224-751D-4784-8139-DE5EBF456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DD22-A5F3-498C-981F-3E1A3A8AFAEB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4B224-751D-4784-8139-DE5EBF456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2DD22-A5F3-498C-981F-3E1A3A8AFAEB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64B224-751D-4784-8139-DE5EBF456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D2DD22-A5F3-498C-981F-3E1A3A8AFAEB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4B224-751D-4784-8139-DE5EBF456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0" y="274638"/>
            <a:ext cx="3400420" cy="5297502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>Выполнил : </a:t>
            </a: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>
                <a:solidFill>
                  <a:srgbClr val="FF0000"/>
                </a:solidFill>
              </a:rPr>
              <a:t> </a:t>
            </a:r>
            <a:r>
              <a:rPr lang="ru-RU" i="1" dirty="0" smtClean="0">
                <a:solidFill>
                  <a:srgbClr val="FF0000"/>
                </a:solidFill>
              </a:rPr>
              <a:t>Воспитатель </a:t>
            </a: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>старшей группы </a:t>
            </a: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>Горбунова  </a:t>
            </a:r>
            <a:r>
              <a:rPr lang="ru-RU" i="1" dirty="0" smtClean="0">
                <a:solidFill>
                  <a:srgbClr val="FF0000"/>
                </a:solidFill>
              </a:rPr>
              <a:t>Е.А</a:t>
            </a:r>
            <a:endParaRPr lang="ru-RU" i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D:\Documents\slide_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" y="0"/>
            <a:ext cx="5223892" cy="5572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D:\Documents\img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43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8" y="274638"/>
            <a:ext cx="2714612" cy="6369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i="1" dirty="0" smtClean="0">
                <a:solidFill>
                  <a:srgbClr val="7030A0"/>
                </a:solidFill>
              </a:rPr>
              <a:t>Транспортное средство  Санта –Клауса – </a:t>
            </a:r>
            <a:r>
              <a:rPr lang="ru-RU" dirty="0" smtClean="0"/>
              <a:t>это повозка запряженная оленями </a:t>
            </a:r>
            <a:endParaRPr lang="ru-RU" dirty="0"/>
          </a:p>
        </p:txBody>
      </p:sp>
      <p:pic>
        <p:nvPicPr>
          <p:cNvPr id="8194" name="Picture 2" descr="D:\Documents\Santa-Klaus-proletel-nad-Moskv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22997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Documents\img11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5860"/>
            <a:ext cx="2471726" cy="1143008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В каждой стране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2571768" cy="485778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i="1" dirty="0" smtClean="0">
                <a:solidFill>
                  <a:srgbClr val="7030A0"/>
                </a:solidFill>
              </a:rPr>
              <a:t>   свой собственный Дед Мороз  но работа у него  одинаковая ,– дарить людям праздник ,радость  , подарки  и хорошее  настроение</a:t>
            </a:r>
            <a:endParaRPr lang="ru-RU" i="1" dirty="0">
              <a:solidFill>
                <a:srgbClr val="7030A0"/>
              </a:solidFill>
            </a:endParaRPr>
          </a:p>
        </p:txBody>
      </p:sp>
      <p:pic>
        <p:nvPicPr>
          <p:cNvPr id="10242" name="Picture 2" descr="D:\Documents\img5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92157" y="928670"/>
            <a:ext cx="6151843" cy="503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Documents\slide_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3" descr="slide_2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-357214"/>
            <a:ext cx="9143999" cy="742955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642918"/>
            <a:ext cx="8229600" cy="45719"/>
          </a:xfrm>
        </p:spPr>
        <p:txBody>
          <a:bodyPr>
            <a:normAutofit fontScale="25000" lnSpcReduction="20000"/>
          </a:bodyPr>
          <a:lstStyle/>
          <a:p>
            <a:r>
              <a:rPr lang="ru-RU" b="1" dirty="0"/>
              <a:t> </a:t>
            </a:r>
            <a:br>
              <a:rPr lang="ru-RU" b="1" dirty="0"/>
            </a:br>
            <a:endParaRPr lang="ru-RU" dirty="0"/>
          </a:p>
          <a:p>
            <a:pPr>
              <a:buNone/>
            </a:pPr>
            <a:r>
              <a:rPr lang="ru-RU" sz="14400" dirty="0">
                <a:solidFill>
                  <a:srgbClr val="FF0000"/>
                </a:solidFill>
              </a:rPr>
              <a:t/>
            </a:r>
            <a:br>
              <a:rPr lang="ru-RU" sz="14400" dirty="0">
                <a:solidFill>
                  <a:srgbClr val="FF0000"/>
                </a:solidFill>
              </a:rPr>
            </a:br>
            <a:r>
              <a:rPr lang="ru-RU" sz="14400" b="1" dirty="0">
                <a:solidFill>
                  <a:srgbClr val="FF0000"/>
                </a:solidFill>
              </a:rPr>
              <a:t>Внешний вид </a:t>
            </a:r>
            <a:r>
              <a:rPr lang="ru-RU" sz="14400" dirty="0">
                <a:solidFill>
                  <a:srgbClr val="FF0000"/>
                </a:solidFill>
              </a:rPr>
              <a:t/>
            </a:r>
            <a:br>
              <a:rPr lang="ru-RU" sz="14400" dirty="0">
                <a:solidFill>
                  <a:srgbClr val="FF0000"/>
                </a:solidFill>
              </a:rPr>
            </a:br>
            <a:r>
              <a:rPr lang="ru-RU" sz="14400" dirty="0"/>
              <a:t/>
            </a:r>
            <a:br>
              <a:rPr lang="ru-RU" sz="14400" dirty="0"/>
            </a:br>
            <a:r>
              <a:rPr lang="ru-RU" sz="14400" dirty="0" smtClean="0"/>
              <a:t>Дед   Мороз представляется  </a:t>
            </a:r>
            <a:r>
              <a:rPr lang="ru-RU" sz="14400" dirty="0"/>
              <a:t>как </a:t>
            </a:r>
            <a:r>
              <a:rPr lang="ru-RU" sz="14400" dirty="0" smtClean="0"/>
              <a:t>седой  старик </a:t>
            </a:r>
            <a:r>
              <a:rPr lang="ru-RU" sz="14400" dirty="0"/>
              <a:t>с бородой до пола в длинной толстой шубе, валенках, шапке, </a:t>
            </a:r>
            <a:r>
              <a:rPr lang="ru-RU" sz="14400" dirty="0" smtClean="0"/>
              <a:t>рукавицах</a:t>
            </a:r>
            <a:r>
              <a:rPr lang="ru-RU" sz="14400" dirty="0"/>
              <a:t>, и с посохом, </a:t>
            </a:r>
            <a:r>
              <a:rPr lang="ru-RU" sz="14400" dirty="0" smtClean="0"/>
              <a:t>и  мешком для подарков.</a:t>
            </a:r>
            <a:r>
              <a:rPr lang="ru-RU" sz="14400" dirty="0"/>
              <a:t/>
            </a:r>
            <a:br>
              <a:rPr lang="ru-RU" sz="14400" dirty="0"/>
            </a:br>
            <a:endParaRPr lang="ru-RU" sz="14400" dirty="0"/>
          </a:p>
          <a:p>
            <a:endParaRPr lang="ru-RU" sz="14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6446" y="274638"/>
            <a:ext cx="2900354" cy="2297106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Ездиет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Дед Мороз на тройке лошадей 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218" name="Picture 2" descr="D:\Documents\32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285728"/>
            <a:ext cx="5857883" cy="6572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D:\Documents\875a8375f91de049494d6073098e8a2f_eeeb0f954759380170fdcb486ed837f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endParaRPr lang="ru-RU"/>
          </a:p>
        </p:txBody>
      </p:sp>
      <p:pic>
        <p:nvPicPr>
          <p:cNvPr id="5122" name="Picture 2" descr="D:\Documents\img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643997" cy="6572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_1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42908" y="0"/>
            <a:ext cx="9286907" cy="68580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 Американский  дед мороз  </a:t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>Санта – </a:t>
            </a:r>
            <a:r>
              <a:rPr lang="ru-RU" i="1" dirty="0" err="1" smtClean="0">
                <a:solidFill>
                  <a:srgbClr val="FF0000"/>
                </a:solidFill>
              </a:rPr>
              <a:t>клаус</a:t>
            </a:r>
            <a:r>
              <a:rPr lang="ru-RU" i="1" dirty="0" smtClean="0">
                <a:solidFill>
                  <a:srgbClr val="FF0000"/>
                </a:solidFill>
              </a:rPr>
              <a:t>  </a:t>
            </a:r>
            <a:endParaRPr lang="ru-RU" i="1" dirty="0">
              <a:solidFill>
                <a:srgbClr val="FF0000"/>
              </a:solidFill>
            </a:endParaRPr>
          </a:p>
        </p:txBody>
      </p:sp>
      <p:pic>
        <p:nvPicPr>
          <p:cNvPr id="6147" name="Picture 3" descr="D:\Documents\Дед-Мороз-1374x58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357298"/>
            <a:ext cx="8115328" cy="54243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40</Words>
  <Application>Microsoft Office PowerPoint</Application>
  <PresentationFormat>Экран (4:3)</PresentationFormat>
  <Paragraphs>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Выполнил :   Воспитатель  старшей группы  Горбунова  Е.А</vt:lpstr>
      <vt:lpstr>Слайд 2</vt:lpstr>
      <vt:lpstr>Слайд 3</vt:lpstr>
      <vt:lpstr>Слайд 4</vt:lpstr>
      <vt:lpstr>Ездиет  Дед Мороз на тройке лошадей  </vt:lpstr>
      <vt:lpstr>Слайд 6</vt:lpstr>
      <vt:lpstr>Слайд 7</vt:lpstr>
      <vt:lpstr>Слайд 8</vt:lpstr>
      <vt:lpstr> Американский  дед мороз   Санта – клаус  </vt:lpstr>
      <vt:lpstr>Слайд 10</vt:lpstr>
      <vt:lpstr> Транспортное средство  Санта –Клауса – это повозка запряженная оленями </vt:lpstr>
      <vt:lpstr>Слайд 12</vt:lpstr>
      <vt:lpstr>В каждой стране     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МАКС</dc:creator>
  <cp:lastModifiedBy>МАКС</cp:lastModifiedBy>
  <cp:revision>7</cp:revision>
  <dcterms:created xsi:type="dcterms:W3CDTF">2017-12-07T18:17:54Z</dcterms:created>
  <dcterms:modified xsi:type="dcterms:W3CDTF">2018-01-05T07:03:49Z</dcterms:modified>
</cp:coreProperties>
</file>