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143932" cy="8572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ыставка </a:t>
            </a:r>
            <a: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«Золотая осень»</a:t>
            </a:r>
            <a:endParaRPr lang="ru-RU" sz="4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Содержимое 6" descr="20171012_10404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00240"/>
            <a:ext cx="4040188" cy="32147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Содержимое 7" descr="20171019_14530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571744"/>
            <a:ext cx="4041775" cy="32861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6_1320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071546"/>
            <a:ext cx="7643866" cy="4357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6_1321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928670"/>
            <a:ext cx="7143800" cy="45517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6_1321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714356"/>
            <a:ext cx="7572428" cy="47409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7_1134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857250"/>
            <a:ext cx="7215238" cy="46801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9_145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000108"/>
            <a:ext cx="7715304" cy="47478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1012_1040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000108"/>
            <a:ext cx="6500858" cy="39481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58204" cy="1725602"/>
          </a:xfrm>
        </p:spPr>
        <p:txBody>
          <a:bodyPr>
            <a:normAutofit/>
          </a:bodyPr>
          <a:lstStyle/>
          <a:p>
            <a:pPr indent="444500"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1</Words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 Выставка «Золотая осень»</vt:lpstr>
      <vt:lpstr>Слайд 2</vt:lpstr>
      <vt:lpstr>Слайд 3</vt:lpstr>
      <vt:lpstr>Слайд 4</vt:lpstr>
      <vt:lpstr>Слайд 5</vt:lpstr>
      <vt:lpstr>Слайд 6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детских работ   тема: «Осень золотая</dc:title>
  <dc:creator>Home</dc:creator>
  <cp:lastModifiedBy>Home</cp:lastModifiedBy>
  <cp:revision>5</cp:revision>
  <dcterms:created xsi:type="dcterms:W3CDTF">2017-10-24T10:41:09Z</dcterms:created>
  <dcterms:modified xsi:type="dcterms:W3CDTF">2018-01-05T12:32:00Z</dcterms:modified>
</cp:coreProperties>
</file>