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06.01.2018</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06.01.2018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06.01.2018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06.01.2018</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2030" y="428604"/>
            <a:ext cx="8229600" cy="3214710"/>
          </a:xfrm>
        </p:spPr>
        <p:txBody>
          <a:bodyPr>
            <a:normAutofit/>
          </a:bodyPr>
          <a:lstStyle/>
          <a:p>
            <a:r>
              <a:rPr lang="en-US" sz="4400" smtClean="0">
                <a:solidFill>
                  <a:srgbClr val="FF0000"/>
                </a:solidFill>
              </a:rPr>
              <a:t>MY  </a:t>
            </a:r>
            <a:r>
              <a:rPr lang="en-US" sz="4400" smtClean="0">
                <a:solidFill>
                  <a:srgbClr val="FF0000"/>
                </a:solidFill>
              </a:rPr>
              <a:t>project</a:t>
            </a:r>
            <a:r>
              <a:rPr lang="en-US" sz="7200" dirty="0" smtClean="0">
                <a:solidFill>
                  <a:schemeClr val="accent5">
                    <a:lumMod val="50000"/>
                  </a:schemeClr>
                </a:solidFill>
              </a:rPr>
              <a:t/>
            </a:r>
            <a:br>
              <a:rPr lang="en-US" sz="7200" dirty="0" smtClean="0">
                <a:solidFill>
                  <a:schemeClr val="accent5">
                    <a:lumMod val="50000"/>
                  </a:schemeClr>
                </a:solidFill>
              </a:rPr>
            </a:br>
            <a:r>
              <a:rPr lang="ru-RU" sz="5400" dirty="0" smtClean="0">
                <a:solidFill>
                  <a:srgbClr val="002060"/>
                </a:solidFill>
              </a:rPr>
              <a:t>«</a:t>
            </a:r>
            <a:r>
              <a:rPr lang="en-US" sz="5400" dirty="0" smtClean="0">
                <a:solidFill>
                  <a:srgbClr val="002060"/>
                </a:solidFill>
              </a:rPr>
              <a:t>Big Ben</a:t>
            </a:r>
            <a:r>
              <a:rPr lang="ru-RU" sz="5400" dirty="0" smtClean="0">
                <a:solidFill>
                  <a:srgbClr val="002060"/>
                </a:solidFill>
              </a:rPr>
              <a:t>»</a:t>
            </a:r>
            <a:endParaRPr lang="ru-RU" sz="5400" dirty="0">
              <a:solidFill>
                <a:srgbClr val="002060"/>
              </a:solidFill>
            </a:endParaRPr>
          </a:p>
        </p:txBody>
      </p:sp>
      <p:sp>
        <p:nvSpPr>
          <p:cNvPr id="3" name="Подзаголовок 2"/>
          <p:cNvSpPr>
            <a:spLocks noGrp="1"/>
          </p:cNvSpPr>
          <p:nvPr>
            <p:ph type="subTitle" idx="1"/>
          </p:nvPr>
        </p:nvSpPr>
        <p:spPr>
          <a:xfrm>
            <a:off x="1428728" y="5143512"/>
            <a:ext cx="7215238" cy="726604"/>
          </a:xfrm>
        </p:spPr>
        <p:txBody>
          <a:bodyPr>
            <a:normAutofit/>
          </a:bodyPr>
          <a:lstStyle/>
          <a:p>
            <a:pPr algn="r"/>
            <a:r>
              <a:rPr lang="en-US" sz="3200" dirty="0" smtClean="0"/>
              <a:t>Prepared</a:t>
            </a:r>
            <a:r>
              <a:rPr lang="ru-RU" sz="3200" dirty="0" smtClean="0"/>
              <a:t>: </a:t>
            </a:r>
            <a:r>
              <a:rPr lang="en-US" sz="3200" dirty="0" err="1" smtClean="0"/>
              <a:t>Arslanov</a:t>
            </a:r>
            <a:r>
              <a:rPr lang="en-US" sz="3200" dirty="0" smtClean="0"/>
              <a:t> </a:t>
            </a:r>
            <a:r>
              <a:rPr lang="en-US" sz="3200" dirty="0" err="1" smtClean="0"/>
              <a:t>Timur</a:t>
            </a:r>
            <a:r>
              <a:rPr lang="ru-RU" sz="3200" dirty="0" smtClean="0"/>
              <a:t>,</a:t>
            </a:r>
            <a:r>
              <a:rPr lang="en-US" sz="3200" dirty="0" smtClean="0"/>
              <a:t> 5 form</a:t>
            </a:r>
            <a:endParaRPr lang="ru-RU" sz="32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97040"/>
          </a:xfrm>
        </p:spPr>
        <p:txBody>
          <a:bodyPr>
            <a:noAutofit/>
          </a:bodyPr>
          <a:lstStyle/>
          <a:p>
            <a:r>
              <a:rPr lang="en-US" sz="2400" dirty="0" smtClean="0">
                <a:solidFill>
                  <a:schemeClr val="accent5">
                    <a:lumMod val="50000"/>
                  </a:schemeClr>
                </a:solidFill>
                <a:latin typeface="Verdana" pitchFamily="34" charset="0"/>
              </a:rPr>
              <a:t>It’s the symbol of Great Britain and one of the most beautiful sights of London. It’s the largest and the most famous clock in the world.</a:t>
            </a:r>
            <a:endParaRPr lang="ru-RU" sz="2400" dirty="0">
              <a:solidFill>
                <a:schemeClr val="accent5">
                  <a:lumMod val="50000"/>
                </a:schemeClr>
              </a:solidFill>
              <a:latin typeface="Verdana" pitchFamily="34" charset="0"/>
            </a:endParaRPr>
          </a:p>
        </p:txBody>
      </p:sp>
      <p:pic>
        <p:nvPicPr>
          <p:cNvPr id="4" name="Содержимое 3" descr="8.jpg"/>
          <p:cNvPicPr>
            <a:picLocks noGrp="1" noChangeAspect="1"/>
          </p:cNvPicPr>
          <p:nvPr>
            <p:ph idx="1"/>
          </p:nvPr>
        </p:nvPicPr>
        <p:blipFill>
          <a:blip r:embed="rId2"/>
          <a:stretch>
            <a:fillRect/>
          </a:stretch>
        </p:blipFill>
        <p:spPr>
          <a:xfrm>
            <a:off x="1857356" y="2214555"/>
            <a:ext cx="5643602" cy="35719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96974"/>
          </a:xfrm>
        </p:spPr>
        <p:txBody>
          <a:bodyPr>
            <a:normAutofit/>
          </a:bodyPr>
          <a:lstStyle/>
          <a:p>
            <a:r>
              <a:rPr lang="en-US" sz="2400" dirty="0" smtClean="0">
                <a:solidFill>
                  <a:schemeClr val="accent5">
                    <a:lumMod val="50000"/>
                  </a:schemeClr>
                </a:solidFill>
                <a:latin typeface="Verdana" pitchFamily="34" charset="0"/>
              </a:rPr>
              <a:t>Big Ben is a tower. It’s one of the highest towers of Westminster Palace.</a:t>
            </a:r>
            <a:endParaRPr lang="ru-RU" sz="2400" dirty="0">
              <a:solidFill>
                <a:schemeClr val="accent5">
                  <a:lumMod val="50000"/>
                </a:schemeClr>
              </a:solidFill>
              <a:latin typeface="Verdana" pitchFamily="34" charset="0"/>
            </a:endParaRPr>
          </a:p>
        </p:txBody>
      </p:sp>
      <p:pic>
        <p:nvPicPr>
          <p:cNvPr id="4" name="Содержимое 3" descr="3.jpg"/>
          <p:cNvPicPr>
            <a:picLocks noGrp="1" noChangeAspect="1"/>
          </p:cNvPicPr>
          <p:nvPr>
            <p:ph idx="1"/>
          </p:nvPr>
        </p:nvPicPr>
        <p:blipFill>
          <a:blip r:embed="rId2"/>
          <a:stretch>
            <a:fillRect/>
          </a:stretch>
        </p:blipFill>
        <p:spPr>
          <a:xfrm>
            <a:off x="2714612" y="1857364"/>
            <a:ext cx="3571900" cy="4143404"/>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2400" dirty="0" smtClean="0">
                <a:solidFill>
                  <a:schemeClr val="accent5">
                    <a:lumMod val="50000"/>
                  </a:schemeClr>
                </a:solidFill>
                <a:latin typeface="Verdana" pitchFamily="34" charset="0"/>
              </a:rPr>
              <a:t>It is the biggest clock bell in Britain. It weighs 13 tons. The clock has started its work on 31 of</a:t>
            </a:r>
            <a:r>
              <a:rPr lang="ru-RU" sz="2400" dirty="0" smtClean="0">
                <a:solidFill>
                  <a:schemeClr val="accent5">
                    <a:lumMod val="50000"/>
                  </a:schemeClr>
                </a:solidFill>
                <a:latin typeface="Verdana" pitchFamily="34" charset="0"/>
              </a:rPr>
              <a:t> </a:t>
            </a:r>
            <a:r>
              <a:rPr lang="en-US" sz="2400" dirty="0" smtClean="0">
                <a:solidFill>
                  <a:schemeClr val="accent5">
                    <a:lumMod val="50000"/>
                  </a:schemeClr>
                </a:solidFill>
                <a:latin typeface="Verdana" pitchFamily="34" charset="0"/>
              </a:rPr>
              <a:t>May in1859. </a:t>
            </a:r>
            <a:endParaRPr lang="ru-RU" sz="2400" dirty="0">
              <a:solidFill>
                <a:schemeClr val="accent5">
                  <a:lumMod val="50000"/>
                </a:schemeClr>
              </a:solidFill>
              <a:latin typeface="Verdana" pitchFamily="34" charset="0"/>
            </a:endParaRPr>
          </a:p>
        </p:txBody>
      </p:sp>
      <p:pic>
        <p:nvPicPr>
          <p:cNvPr id="4" name="Содержимое 3" descr="7.jpg"/>
          <p:cNvPicPr>
            <a:picLocks noGrp="1" noChangeAspect="1"/>
          </p:cNvPicPr>
          <p:nvPr>
            <p:ph idx="1"/>
          </p:nvPr>
        </p:nvPicPr>
        <p:blipFill>
          <a:blip r:embed="rId2"/>
          <a:stretch>
            <a:fillRect/>
          </a:stretch>
        </p:blipFill>
        <p:spPr>
          <a:xfrm>
            <a:off x="2214546" y="1643050"/>
            <a:ext cx="4786346" cy="4402415"/>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400" dirty="0" smtClean="0">
                <a:solidFill>
                  <a:schemeClr val="accent5">
                    <a:lumMod val="50000"/>
                  </a:schemeClr>
                </a:solidFill>
                <a:latin typeface="Verdana" pitchFamily="34" charset="0"/>
              </a:rPr>
              <a:t>There is no lift and there are three hundred and forty steps (340).</a:t>
            </a:r>
            <a:r>
              <a:rPr lang="ru-RU" sz="2400" dirty="0" smtClean="0">
                <a:solidFill>
                  <a:schemeClr val="accent5">
                    <a:lumMod val="50000"/>
                  </a:schemeClr>
                </a:solidFill>
                <a:latin typeface="Verdana" pitchFamily="34" charset="0"/>
              </a:rPr>
              <a:t/>
            </a:r>
            <a:br>
              <a:rPr lang="ru-RU" sz="2400" dirty="0" smtClean="0">
                <a:solidFill>
                  <a:schemeClr val="accent5">
                    <a:lumMod val="50000"/>
                  </a:schemeClr>
                </a:solidFill>
                <a:latin typeface="Verdana" pitchFamily="34" charset="0"/>
              </a:rPr>
            </a:br>
            <a:r>
              <a:rPr lang="en-US" sz="2400" dirty="0" smtClean="0">
                <a:solidFill>
                  <a:schemeClr val="accent5">
                    <a:lumMod val="50000"/>
                  </a:schemeClr>
                </a:solidFill>
                <a:latin typeface="Verdana" pitchFamily="34" charset="0"/>
              </a:rPr>
              <a:t>The clock tower is 98 meters high. </a:t>
            </a:r>
            <a:endParaRPr lang="ru-RU" sz="2400" dirty="0">
              <a:solidFill>
                <a:schemeClr val="accent5">
                  <a:lumMod val="50000"/>
                </a:schemeClr>
              </a:solidFill>
              <a:latin typeface="Verdana" pitchFamily="34" charset="0"/>
            </a:endParaRPr>
          </a:p>
        </p:txBody>
      </p:sp>
      <p:pic>
        <p:nvPicPr>
          <p:cNvPr id="4" name="Содержимое 3" descr="4.jpg"/>
          <p:cNvPicPr>
            <a:picLocks noGrp="1" noChangeAspect="1"/>
          </p:cNvPicPr>
          <p:nvPr>
            <p:ph idx="1"/>
          </p:nvPr>
        </p:nvPicPr>
        <p:blipFill>
          <a:blip r:embed="rId2"/>
          <a:stretch>
            <a:fillRect/>
          </a:stretch>
        </p:blipFill>
        <p:spPr>
          <a:xfrm>
            <a:off x="2004331" y="1571612"/>
            <a:ext cx="5627031" cy="4214842"/>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97040"/>
          </a:xfrm>
        </p:spPr>
        <p:txBody>
          <a:bodyPr>
            <a:noAutofit/>
          </a:bodyPr>
          <a:lstStyle/>
          <a:p>
            <a:r>
              <a:rPr lang="en-US" sz="2400" dirty="0" smtClean="0">
                <a:solidFill>
                  <a:schemeClr val="accent5">
                    <a:lumMod val="50000"/>
                  </a:schemeClr>
                </a:solidFill>
                <a:latin typeface="Verdana" pitchFamily="34" charset="0"/>
              </a:rPr>
              <a:t>The history of Big Ben dates back to 1288. Tourists in London always visit Big Ben. People are allowed to get inside the Tower so that they can see the work of the clock. </a:t>
            </a:r>
            <a:r>
              <a:rPr lang="ru-RU" sz="2400" dirty="0" smtClean="0">
                <a:latin typeface="Verdana" pitchFamily="34" charset="0"/>
              </a:rPr>
              <a:t/>
            </a:r>
            <a:br>
              <a:rPr lang="ru-RU" sz="2400" dirty="0" smtClean="0">
                <a:latin typeface="Verdana" pitchFamily="34" charset="0"/>
              </a:rPr>
            </a:br>
            <a:endParaRPr lang="ru-RU" sz="2400" dirty="0">
              <a:latin typeface="Verdana" pitchFamily="34" charset="0"/>
            </a:endParaRPr>
          </a:p>
        </p:txBody>
      </p:sp>
      <p:pic>
        <p:nvPicPr>
          <p:cNvPr id="4" name="Содержимое 3" descr="5.jpg"/>
          <p:cNvPicPr>
            <a:picLocks noGrp="1" noChangeAspect="1"/>
          </p:cNvPicPr>
          <p:nvPr>
            <p:ph idx="1"/>
          </p:nvPr>
        </p:nvPicPr>
        <p:blipFill>
          <a:blip r:embed="rId2"/>
          <a:stretch>
            <a:fillRect/>
          </a:stretch>
        </p:blipFill>
        <p:spPr>
          <a:xfrm>
            <a:off x="1000100" y="2071678"/>
            <a:ext cx="7072362" cy="4429155"/>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297370"/>
          </a:xfrm>
        </p:spPr>
        <p:txBody>
          <a:bodyPr>
            <a:normAutofit/>
          </a:bodyPr>
          <a:lstStyle/>
          <a:p>
            <a:r>
              <a:rPr lang="en-US" sz="5400" dirty="0" smtClean="0">
                <a:solidFill>
                  <a:srgbClr val="FF0000"/>
                </a:solidFill>
              </a:rPr>
              <a:t>Thanks for attention!!!</a:t>
            </a:r>
            <a:endParaRPr lang="ru-RU" sz="5400" dirty="0">
              <a:solidFill>
                <a:srgbClr val="FF0000"/>
              </a:solidFill>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29</TotalTime>
  <Words>135</Words>
  <Application>Microsoft Office PowerPoint</Application>
  <PresentationFormat>Экран (4:3)</PresentationFormat>
  <Paragraphs>8</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Апекс</vt:lpstr>
      <vt:lpstr>MY  project «Big Ben»</vt:lpstr>
      <vt:lpstr>It’s the symbol of Great Britain and one of the most beautiful sights of London. It’s the largest and the most famous clock in the world.</vt:lpstr>
      <vt:lpstr>Big Ben is a tower. It’s one of the highest towers of Westminster Palace.</vt:lpstr>
      <vt:lpstr>It is the biggest clock bell in Britain. It weighs 13 tons. The clock has started its work on 31 of May in1859. </vt:lpstr>
      <vt:lpstr>There is no lift and there are three hundred and forty steps (340). The clock tower is 98 meters high. </vt:lpstr>
      <vt:lpstr>The history of Big Ben dates back to 1288. Tourists in London always visit Big Ben. People are allowed to get inside the Tower so that they can see the work of the clock.  </vt:lpstr>
      <vt:lpstr>Thanks for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Big Ben</dc:title>
  <dc:creator>User6</dc:creator>
  <cp:lastModifiedBy>2</cp:lastModifiedBy>
  <cp:revision>8</cp:revision>
  <dcterms:modified xsi:type="dcterms:W3CDTF">2018-01-06T12:41:41Z</dcterms:modified>
</cp:coreProperties>
</file>