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03" r:id="rId2"/>
    <p:sldId id="282" r:id="rId3"/>
    <p:sldId id="289" r:id="rId4"/>
    <p:sldId id="294" r:id="rId5"/>
    <p:sldId id="296" r:id="rId6"/>
    <p:sldId id="291" r:id="rId7"/>
    <p:sldId id="295" r:id="rId8"/>
    <p:sldId id="300" r:id="rId9"/>
    <p:sldId id="277" r:id="rId10"/>
    <p:sldId id="278" r:id="rId11"/>
    <p:sldId id="293" r:id="rId12"/>
    <p:sldId id="304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90E6A-2C80-40E5-BB2E-6CD1C1CE6801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88C81-FE48-49D3-A1AA-AFC65056D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12499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2485C-4509-457C-9068-EF14887DDB7D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Колегаева О.В.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B585A-30A1-46C7-9D0D-3C7D2E79C3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43920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Колегаева О.В.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11/14/2012</a:t>
            </a:r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Колегаева О.В.</a:t>
            </a: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gazeta-rassvet.ru/wp-content/uploads/2016/11/1ce0fe8d75ebba276ec7396744c78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805" y="304800"/>
            <a:ext cx="8098429" cy="6096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3276600" cy="14478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«Велика Россия, а отступать некуда – позади Москва!»</a:t>
            </a:r>
            <a:endParaRPr lang="ru-RU" sz="2400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191000"/>
            <a:ext cx="12954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b="1" dirty="0"/>
          </a:p>
        </p:txBody>
      </p:sp>
      <p:pic>
        <p:nvPicPr>
          <p:cNvPr id="3076" name="Picture 4" descr="http://mump3.ru/uploads/images/i/v/a/ivan_panfilov_mi_zamechatelno_zhiv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81000"/>
            <a:ext cx="4431226" cy="63192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600" y="2209800"/>
            <a:ext cx="3733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15 ноября й941 года 28 воинов из 316-й стрелковой дивизии заняли круговую оборону между деревней Нелидово и разъездом </a:t>
            </a:r>
            <a:r>
              <a:rPr lang="ru-RU" sz="2000" b="1" dirty="0" err="1" smtClean="0"/>
              <a:t>Дубосеково</a:t>
            </a:r>
            <a:r>
              <a:rPr lang="ru-RU" sz="2000" b="1" dirty="0" smtClean="0"/>
              <a:t>. 16 ноября на заснеженном подмосковном поле у разъезда </a:t>
            </a:r>
            <a:r>
              <a:rPr lang="ru-RU" sz="2000" b="1" dirty="0" err="1" smtClean="0"/>
              <a:t>Дубосеково</a:t>
            </a:r>
            <a:r>
              <a:rPr lang="ru-RU" sz="2000" b="1" dirty="0" smtClean="0"/>
              <a:t> 28 советских воинов во главе с политруком </a:t>
            </a:r>
            <a:r>
              <a:rPr lang="ru-RU" sz="2000" b="1" dirty="0" err="1" smtClean="0"/>
              <a:t>Клочковым</a:t>
            </a:r>
            <a:r>
              <a:rPr lang="ru-RU" sz="2000" b="1" dirty="0" smtClean="0"/>
              <a:t> приняли неравный бой с врагом.</a:t>
            </a:r>
            <a:endParaRPr lang="ru-RU" sz="2000" b="1" dirty="0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fs00.infourok.ru/images/doc/239/170228/2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8248649" cy="61864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s5.pikabu.ru/post_img/2015/12/05/8/og_og_14493187892802475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8590699" cy="52578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2400" y="228600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Отсюда начинался путь солдата,</a:t>
            </a:r>
            <a:br>
              <a:rPr lang="ru-RU" sz="2000" b="1" dirty="0" smtClean="0"/>
            </a:br>
            <a:r>
              <a:rPr lang="ru-RU" sz="2000" b="1" dirty="0" smtClean="0"/>
              <a:t>Нелёгкий путь к Победе, на Берлин!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imsp.ru/wp-content/uploads/2015/02/vov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201446" cy="5105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" y="304800"/>
            <a:ext cx="8686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Битва за Москву - одно из крупнейших сражений Великой Отечественной войны. Она проходила с сентября 1941 года по апрель 1942 года. </a:t>
            </a:r>
            <a:endParaRPr lang="ru-RU" sz="20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gorod.tomsk.ru/posts-files/73/859/i/000023%280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066800"/>
            <a:ext cx="8167540" cy="551027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" y="1524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В планах гитлеровцев столица Советского Союза занимала особое место. Фашисты считали, что падение Москвы будет означать конец войны. </a:t>
            </a:r>
            <a:endParaRPr lang="ru-RU" b="1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marina-roscha.mos.ru/about/marina-roscha.ru/battleofmoskow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8484622" cy="5334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90600" y="5657671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Более двух месяцев, не считаясь с потерями, фашисты рвались к Москве. Советские воины все это время старались сдержать натиск врага. </a:t>
            </a:r>
            <a:endParaRPr lang="ru-RU" sz="2000" b="1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ozersk74.com/uploads/posts/2015-12/1450856748_1941_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2971800" cy="40313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38600" y="457200"/>
            <a:ext cx="403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20 октября в Москве и прилегающих районах решением Государственного Комитета Обороны введено осадное положение.</a:t>
            </a:r>
            <a:endParaRPr lang="ru-RU" sz="2000" b="1" dirty="0"/>
          </a:p>
        </p:txBody>
      </p:sp>
      <p:pic>
        <p:nvPicPr>
          <p:cNvPr id="5" name="Picture 2" descr="http://www.rus-biography.ru/downloadsImage/image-Cz4s4a-russia-biograph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362200"/>
            <a:ext cx="4343400" cy="322497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4800" y="4800600"/>
            <a:ext cx="365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Взрослое мужское, да и не только мужское, население влилось в ряды Красной Армии, народное ополчение.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lokada-leningrada.narod.ru/images/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124200"/>
            <a:ext cx="3979332" cy="3200400"/>
          </a:xfrm>
          <a:prstGeom prst="rect">
            <a:avLst/>
          </a:prstGeom>
          <a:noFill/>
        </p:spPr>
      </p:pic>
      <p:pic>
        <p:nvPicPr>
          <p:cNvPr id="25604" name="Picture 4" descr="http://www.leningradpobeda.ru/Propaganda/Kino/Timurive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85800"/>
            <a:ext cx="3429000" cy="48638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24400" y="1219200"/>
            <a:ext cx="411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числе награждённых медалью “За оборону Москвы”</a:t>
            </a:r>
          </a:p>
          <a:p>
            <a:r>
              <a:rPr lang="ru-RU" sz="2000" b="1" dirty="0" smtClean="0"/>
              <a:t> 20 тысяч детей. </a:t>
            </a:r>
            <a:endParaRPr lang="ru-RU" sz="2000" b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900igr.net/datas/istorija/Bitva-pod-Moskvoj/0009-009-5-dekabrja-1941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7639050" cy="5729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s1.best.kpcdn.net/msk/tass90/images/ba273333-8611-490d-aada-c4b8af43b367__tass_13757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77200" cy="58223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9600" y="6150114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Важный вклад в разгром врага на подступах к столице внесли партизаны и подпольные партийные организации. 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57200" y="838200"/>
            <a:ext cx="41910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b="1" dirty="0" smtClean="0"/>
              <a:t>Смело действовали под Москвой в тылу врага партизаны. </a:t>
            </a:r>
            <a:endParaRPr lang="ru-RU" sz="2800" b="1" dirty="0"/>
          </a:p>
        </p:txBody>
      </p:sp>
      <p:pic>
        <p:nvPicPr>
          <p:cNvPr id="5" name="Содержимое 4" descr="0_2bb04_37c316aa_L.jpe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343400" y="838200"/>
            <a:ext cx="4122205" cy="5647168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81000" y="3505200"/>
            <a:ext cx="3886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В ночь с 21 на 22 ноября 1941 года Зоя с партизанами перешла линию фронта близ </a:t>
            </a:r>
            <a:r>
              <a:rPr lang="ru-RU" sz="2000" b="1" dirty="0" err="1" smtClean="0"/>
              <a:t>Наро-Фоминска</a:t>
            </a:r>
            <a:r>
              <a:rPr lang="ru-RU" sz="2000" b="1" dirty="0" smtClean="0"/>
              <a:t>. При выполнении боевого задания была схвачена фашистами. </a:t>
            </a:r>
            <a:endParaRPr lang="ru-RU" sz="2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477</TotalTime>
  <Words>228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«Велика Россия, а отступать некуда – позади Москва!»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Битва под Москвой</dc:title>
  <dc:creator>Ольга</dc:creator>
  <cp:lastModifiedBy>Настя</cp:lastModifiedBy>
  <cp:revision>92</cp:revision>
  <dcterms:created xsi:type="dcterms:W3CDTF">2012-11-14T11:33:33Z</dcterms:created>
  <dcterms:modified xsi:type="dcterms:W3CDTF">2017-12-08T06:09:19Z</dcterms:modified>
</cp:coreProperties>
</file>