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A0E0D67-410F-4617-A992-F4BDD5CCCA5A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5F749F-3539-44BB-8226-0CC9F7008B1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Игровые упражнения для формирования основ системного мышления детей с 4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Системные связи по объектам живой природы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26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Был. Есть. Будет.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dirty="0" smtClean="0"/>
              <a:t>Цель: закрепить стадии роста и развития живых объектов (растительный и животный мир)</a:t>
            </a:r>
          </a:p>
          <a:p>
            <a:pPr marL="137160" indent="0">
              <a:buNone/>
            </a:pPr>
            <a:r>
              <a:rPr lang="ru-RU" dirty="0" smtClean="0"/>
              <a:t>Ход игрового упражнения:</a:t>
            </a:r>
          </a:p>
          <a:p>
            <a:pPr marL="137160" indent="0">
              <a:buNone/>
            </a:pPr>
            <a:r>
              <a:rPr lang="ru-RU" dirty="0" smtClean="0"/>
              <a:t>Воспитатель называет объект. Дети перечисляют его свойства в прошлом, настоящем, будущем.</a:t>
            </a:r>
          </a:p>
          <a:p>
            <a:pPr marL="137160" indent="0">
              <a:buNone/>
            </a:pPr>
            <a:r>
              <a:rPr lang="ru-RU" dirty="0" smtClean="0"/>
              <a:t>Например: яблоко сейчас- сладкое, сочное, красное.</a:t>
            </a:r>
          </a:p>
          <a:p>
            <a:pPr marL="137160" indent="0">
              <a:buNone/>
            </a:pPr>
            <a:r>
              <a:rPr lang="ru-RU" dirty="0" smtClean="0"/>
              <a:t>Было- зелёное, кислое, маленькое.</a:t>
            </a:r>
          </a:p>
          <a:p>
            <a:pPr marL="137160" indent="0">
              <a:buNone/>
            </a:pPr>
            <a:r>
              <a:rPr lang="ru-RU" dirty="0" smtClean="0"/>
              <a:t>Будет- сухое, сморщенное, червивое. Может стать </a:t>
            </a:r>
            <a:r>
              <a:rPr lang="ru-RU" dirty="0" err="1" smtClean="0"/>
              <a:t>сухофруктом</a:t>
            </a:r>
            <a:r>
              <a:rPr lang="ru-RU" dirty="0" smtClean="0"/>
              <a:t> для компота.</a:t>
            </a:r>
          </a:p>
          <a:p>
            <a:pPr marL="137160" indent="0">
              <a:buNone/>
            </a:pPr>
            <a:r>
              <a:rPr lang="ru-RU" dirty="0" smtClean="0"/>
              <a:t>Тигр сейчас- сильный, опасный, ловкий</a:t>
            </a:r>
          </a:p>
          <a:p>
            <a:pPr marL="137160" indent="0">
              <a:buNone/>
            </a:pPr>
            <a:r>
              <a:rPr lang="ru-RU" dirty="0" smtClean="0"/>
              <a:t>Был- маленьким, беззащитным, озорным.</a:t>
            </a:r>
          </a:p>
          <a:p>
            <a:pPr marL="137160" indent="0">
              <a:buNone/>
            </a:pPr>
            <a:r>
              <a:rPr lang="ru-RU" dirty="0" smtClean="0"/>
              <a:t>Будет- старым, спокойным, ослабнет.</a:t>
            </a:r>
          </a:p>
          <a:p>
            <a:pPr marL="137160" indent="0">
              <a:buNone/>
            </a:pPr>
            <a:r>
              <a:rPr lang="ru-RU" dirty="0" smtClean="0"/>
              <a:t>Бутон розы сейчас- не раскрывшийся, плотный, красноватый</a:t>
            </a:r>
          </a:p>
          <a:p>
            <a:pPr marL="137160" indent="0">
              <a:buNone/>
            </a:pPr>
            <a:r>
              <a:rPr lang="ru-RU" dirty="0" smtClean="0"/>
              <a:t>Был- маленьким семечком</a:t>
            </a:r>
          </a:p>
          <a:p>
            <a:pPr marL="137160" indent="0">
              <a:buNone/>
            </a:pPr>
            <a:r>
              <a:rPr lang="ru-RU" dirty="0" smtClean="0"/>
              <a:t>Будет- ароматный, пышный, яркий цветок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2506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84" y="667062"/>
            <a:ext cx="1584176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89" y="692696"/>
            <a:ext cx="1728192" cy="134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692696"/>
            <a:ext cx="172819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795" y="2166680"/>
            <a:ext cx="1720686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147" y="2274692"/>
            <a:ext cx="222885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633" y="2166680"/>
            <a:ext cx="179189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147" y="4038888"/>
            <a:ext cx="2016224" cy="1766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81" y="4145239"/>
            <a:ext cx="1872208" cy="155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5239"/>
            <a:ext cx="1475656" cy="1602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67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Угадай-ка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Цель: закрепить части и места обитания объекта живой природы.</a:t>
            </a:r>
          </a:p>
          <a:p>
            <a:r>
              <a:rPr lang="ru-RU" dirty="0" smtClean="0"/>
              <a:t>Ход игрового упражнения:</a:t>
            </a:r>
          </a:p>
          <a:p>
            <a:r>
              <a:rPr lang="ru-RU" dirty="0" smtClean="0"/>
              <a:t>Ребёнок загадывает объект живой природы и  описывает его, не называя. Остальные по описанию должны догадаться. Загадывающий описывает части объекта и место обитания.</a:t>
            </a:r>
          </a:p>
          <a:p>
            <a:r>
              <a:rPr lang="ru-RU" dirty="0" smtClean="0"/>
              <a:t>Например: загаданный объект синица.</a:t>
            </a:r>
          </a:p>
          <a:p>
            <a:r>
              <a:rPr lang="ru-RU" dirty="0" smtClean="0"/>
              <a:t>У объекта есть крылья, хвост, жёлтая грудка. Она летает в воздухе, сидит на ветках, зимой её часто можно увидеть на карнизе окна.</a:t>
            </a:r>
          </a:p>
          <a:p>
            <a:r>
              <a:rPr lang="ru-RU" dirty="0" smtClean="0"/>
              <a:t>Или о ромашке</a:t>
            </a:r>
          </a:p>
          <a:p>
            <a:r>
              <a:rPr lang="ru-RU" dirty="0" smtClean="0"/>
              <a:t>Она растёт на лугу, в поле или на клумбе в городе. Она состоит из стебля листьев, белых лепестков.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1401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Чудо-юдо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закрепить название частей объектов живой природы.</a:t>
            </a:r>
          </a:p>
          <a:p>
            <a:r>
              <a:rPr lang="ru-RU" dirty="0" smtClean="0"/>
              <a:t>Ход игрового упражнения:</a:t>
            </a:r>
          </a:p>
          <a:p>
            <a:r>
              <a:rPr lang="ru-RU" dirty="0" smtClean="0"/>
              <a:t>Перед детьми картинка, составленная по принципу Фоторобот (фантастическое животное, созданное путём соединения частей разных животных). Задача детей- как можно быстрее определить все объекты, из которых составлен образ.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800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338437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314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</TotalTime>
  <Words>275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Игровые упражнения для формирования основ системного мышления детей с 4 лет</vt:lpstr>
      <vt:lpstr>Был. Есть. Будет.</vt:lpstr>
      <vt:lpstr>Презентация PowerPoint</vt:lpstr>
      <vt:lpstr>Угадай-ка </vt:lpstr>
      <vt:lpstr>Чудо-юдо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упражнения для формирования основ системного мышления детей с 4 лет</dc:title>
  <dc:creator>Admin</dc:creator>
  <cp:lastModifiedBy>Admin</cp:lastModifiedBy>
  <cp:revision>12</cp:revision>
  <dcterms:created xsi:type="dcterms:W3CDTF">2018-01-06T14:16:45Z</dcterms:created>
  <dcterms:modified xsi:type="dcterms:W3CDTF">2018-01-06T20:17:12Z</dcterms:modified>
</cp:coreProperties>
</file>