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4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407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545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57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671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329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66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0679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897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28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75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77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032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67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971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140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7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8FE91E4-2CF3-4C34-A119-8F7D77B00CC8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87BA9DC-D6FC-4220-BF65-3C37A691EA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003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8058" y="99909"/>
            <a:ext cx="9842269" cy="6565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общеобразовательное учреждение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Г.о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 Балашиха</a:t>
            </a:r>
            <a:b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«Средняя общеобразовательная школа №27» 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1884" y="1485824"/>
            <a:ext cx="9077497" cy="1388534"/>
          </a:xfrm>
        </p:spPr>
        <p:txBody>
          <a:bodyPr>
            <a:noAutofit/>
          </a:bodyPr>
          <a:lstStyle/>
          <a:p>
            <a:pPr algn="ctr"/>
            <a:r>
              <a:rPr lang="ru-RU" altLang="ru-RU" sz="2000" dirty="0">
                <a:latin typeface="Arial" panose="020B0604020202020204" pitchFamily="34" charset="0"/>
                <a:cs typeface="Times New Roman" panose="02020603050405020304" pitchFamily="18" charset="0"/>
              </a:rPr>
              <a:t>Тема курсовой </a:t>
            </a:r>
            <a:r>
              <a:rPr lang="ru-RU" altLang="ru-RU" sz="20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подготовки</a:t>
            </a:r>
            <a:r>
              <a:rPr lang="ru-RU" altLang="ru-RU" sz="2000" dirty="0">
                <a:latin typeface="Arial" panose="020B060402020202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latin typeface="Arial" panose="020B0604020202020204" pitchFamily="34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«Метод проектов как образовательная технология проектно-исследовательской деятельности сотрудничества и продуктивного взаимодействия»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ИТОГОВЫЙ ПРОЕКТ</a:t>
            </a:r>
          </a:p>
          <a:p>
            <a:pPr algn="ctr"/>
            <a:r>
              <a:rPr lang="ru-RU" sz="2000" b="1" dirty="0" smtClean="0"/>
              <a:t>Мини-проект на уроке окружающего мира </a:t>
            </a:r>
          </a:p>
          <a:p>
            <a:pPr algn="ctr"/>
            <a:r>
              <a:rPr lang="ru-RU" sz="2000" b="1" dirty="0" smtClean="0"/>
              <a:t>по теме «Бюджет семьи»</a:t>
            </a:r>
          </a:p>
          <a:p>
            <a:pPr algn="ctr"/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872769" y="5793662"/>
            <a:ext cx="4319231" cy="13885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1400" dirty="0" smtClean="0"/>
              <a:t>Исполнитель: Петрова Виктория Александровна</a:t>
            </a:r>
          </a:p>
          <a:p>
            <a:pPr algn="l">
              <a:spcBef>
                <a:spcPts val="0"/>
              </a:spcBef>
            </a:pPr>
            <a:r>
              <a:rPr lang="ru-RU" sz="1400" dirty="0" smtClean="0"/>
              <a:t>учитель начальных классов</a:t>
            </a:r>
          </a:p>
          <a:p>
            <a:pPr algn="l">
              <a:spcBef>
                <a:spcPts val="0"/>
              </a:spcBef>
            </a:pPr>
            <a:r>
              <a:rPr lang="ru-RU" sz="1400" dirty="0" smtClean="0"/>
              <a:t>Руководитель курса: Косова Нина Викторовна</a:t>
            </a:r>
          </a:p>
          <a:p>
            <a:pPr algn="l">
              <a:spcBef>
                <a:spcPts val="0"/>
              </a:spcBef>
            </a:pPr>
            <a:endParaRPr lang="ru-RU" sz="1400" dirty="0" smtClean="0"/>
          </a:p>
          <a:p>
            <a:pPr algn="l">
              <a:spcBef>
                <a:spcPts val="0"/>
              </a:spcBef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2685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5597"/>
            <a:ext cx="10018713" cy="4862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проекта «Бюджет семьи»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6044" y="581891"/>
            <a:ext cx="10595956" cy="62761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Проблема: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отсутствие знаний у детей о распределении денежных средств их родителями, что приводит к тому, что они не понимают, почему получают отказ в покупке той или иной желаемой вещи. 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Гипотеза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 если дети будут знать, как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среднестатистической семье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тяжело распределять денежные средства, то они с большим пониманием буду относиться к отказам родителей в удовлетворении 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их просьб о покупке той или иной вещи. 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научиться распределять определенную сумму денежных средств на необходимые расходы, чтобы остались средства на непредвиденные покупки</a:t>
            </a:r>
          </a:p>
          <a:p>
            <a:pPr marL="0" indent="0">
              <a:buNone/>
            </a:pPr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72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7501" y="1347279"/>
            <a:ext cx="10018713" cy="37157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Теоретические аспекты проекта: 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Знакомство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учащихся с экономической жизнью семьи, правилами ведения домашнего хозяйства, семейным бюджетом.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Формирование представления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структуре семейного бюджета.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Повторение изученных экономических понятий.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Ход практической части проекта: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Построен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урок в игровой форме: класс разделила на 4 группы, это 4 «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семьи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Эти «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семьи» составляли свой бюджет, учились экономить на чем – то, предлагали свою помощь в трудных жизненных ситуациях.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Обучающиеся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оценили свою работу на уроке.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поставленной цели достиг.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23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936" y="0"/>
            <a:ext cx="10018713" cy="6540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0687" y="484756"/>
            <a:ext cx="10018713" cy="34054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Как часто мы видим в магазине малыша, который просит у мамы купить ему что-нибудь. А вы задавались вопросом, почему дети себя ведут так в магазине. </a:t>
            </a:r>
          </a:p>
          <a:p>
            <a:pPr marL="0" indent="0">
              <a:buNone/>
            </a:pPr>
            <a:r>
              <a:rPr lang="ru-RU" sz="2000" dirty="0" smtClean="0"/>
              <a:t>Многие </a:t>
            </a:r>
            <a:r>
              <a:rPr lang="ru-RU" sz="2000" dirty="0"/>
              <a:t>родители считают неправильным обсуждать с детьми финансовые вопросы, между тем наша материальная жизнь основана на денежных отношениях.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Воспитать </a:t>
            </a:r>
            <a:r>
              <a:rPr lang="ru-RU" sz="2000" dirty="0"/>
              <a:t>у ребенка правильное отношение к деньгам и материальным ценностям так же важно, как научить его вести себя за столом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 smtClean="0"/>
              <a:t>В связи с этим считаю актуальным проведение данного мини-проекта, который поможет детям понять, что такое бюджет семьи, как не просто его вести родителям, ну и почему они не всегда покупают им все, что так сильно хочется. </a:t>
            </a:r>
            <a:endParaRPr lang="ru-RU" sz="2000" dirty="0"/>
          </a:p>
        </p:txBody>
      </p:sp>
      <p:pic>
        <p:nvPicPr>
          <p:cNvPr id="2050" name="Picture 2" descr="Картинки по запросу ребенок плачет в магазин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543" y="3890203"/>
            <a:ext cx="571500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60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5749" y="0"/>
            <a:ext cx="10018713" cy="84374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Теоретические аспекты проекта: </a:t>
            </a:r>
            <a:b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56937"/>
              </p:ext>
            </p:extLst>
          </p:nvPr>
        </p:nvGraphicFramePr>
        <p:xfrm>
          <a:off x="2029200" y="525780"/>
          <a:ext cx="10006734" cy="5991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552">
                  <a:extLst>
                    <a:ext uri="{9D8B030D-6E8A-4147-A177-3AD203B41FA5}">
                      <a16:colId xmlns:a16="http://schemas.microsoft.com/office/drawing/2014/main" val="2223549606"/>
                    </a:ext>
                  </a:extLst>
                </a:gridCol>
                <a:gridCol w="3506182">
                  <a:extLst>
                    <a:ext uri="{9D8B030D-6E8A-4147-A177-3AD203B41FA5}">
                      <a16:colId xmlns:a16="http://schemas.microsoft.com/office/drawing/2014/main" val="3362908607"/>
                    </a:ext>
                  </a:extLst>
                </a:gridCol>
              </a:tblGrid>
              <a:tr h="35536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учителя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учащихся</a:t>
                      </a:r>
                      <a:endParaRPr lang="ru-RU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613230"/>
                  </a:ext>
                </a:extLst>
              </a:tr>
              <a:tr h="5636029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Проводит актуализацию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знаний учащихся о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государственном бюджете, выражении «денежная сумка»,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 деньгах, которые в нее кладут, о деньгах, уходящих из государственного бюджета, о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том ч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то составляет доходы государства.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Предлагает схему:</a:t>
                      </a: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Знакомит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учащихся с понятием «семейный бюджет», доходы и расходы семьи.  </a:t>
                      </a:r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Учащиеся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вспоминают следующие экономические понятия: п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лан доходов и расходов государства, бюджет, доходы, расходы, налоги граждан и организаций.</a:t>
                      </a: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Учащиеся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изучают схему под руководством учителя. </a:t>
                      </a:r>
                    </a:p>
                    <a:p>
                      <a:endParaRPr lang="ru-RU" sz="1600" kern="1200" baseline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baseline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baseline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Выясняют из чего складывается семейный бюджет. Дают понятие новым терминам. Определяют приоритеты семейных расходов.</a:t>
                      </a:r>
                      <a:endParaRPr lang="ru-RU" sz="1600" kern="1200" baseline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baseline="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532459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224" t="7551" r="5769" b="2235"/>
          <a:stretch/>
        </p:blipFill>
        <p:spPr>
          <a:xfrm>
            <a:off x="4011422" y="1991344"/>
            <a:ext cx="4277174" cy="21816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r="12626"/>
          <a:stretch/>
        </p:blipFill>
        <p:spPr>
          <a:xfrm>
            <a:off x="4789065" y="4669347"/>
            <a:ext cx="2539007" cy="173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27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287" y="-83128"/>
            <a:ext cx="10018713" cy="748145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Мини проект (практико-значимая часть урока) </a:t>
            </a:r>
            <a:endParaRPr lang="ru-RU" sz="28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850759"/>
              </p:ext>
            </p:extLst>
          </p:nvPr>
        </p:nvGraphicFramePr>
        <p:xfrm>
          <a:off x="1800192" y="665017"/>
          <a:ext cx="10135094" cy="5643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6572">
                  <a:extLst>
                    <a:ext uri="{9D8B030D-6E8A-4147-A177-3AD203B41FA5}">
                      <a16:colId xmlns:a16="http://schemas.microsoft.com/office/drawing/2014/main" val="1579011575"/>
                    </a:ext>
                  </a:extLst>
                </a:gridCol>
                <a:gridCol w="4578522">
                  <a:extLst>
                    <a:ext uri="{9D8B030D-6E8A-4147-A177-3AD203B41FA5}">
                      <a16:colId xmlns:a16="http://schemas.microsoft.com/office/drawing/2014/main" val="3884222760"/>
                    </a:ext>
                  </a:extLst>
                </a:gridCol>
              </a:tblGrid>
              <a:tr h="46170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учителя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Деятельность учащихся</a:t>
                      </a:r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458778"/>
                  </a:ext>
                </a:extLst>
              </a:tr>
              <a:tr h="493325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Распределяет учащихся на 4 группы (4 семьи)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Предлагает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детям список товаров и услуг на месяц: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400" baseline="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Лекарства  –  5 руб.                      Продукты – 50 руб.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Одежда – 10 руб.                          Обувь – 10 руб.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Бытовая химия – 4 руб.                Транспорт – 10 руб.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Велосипед – 15 руб.         </a:t>
                      </a:r>
                      <a:r>
                        <a:rPr lang="ru-RU" sz="1600" i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</a:t>
                      </a: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 – 40 руб.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Книги – 5 руб.                                Игрушки  – 5 руб.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Платежи и налоги – 30 руб.        Поход в кино – 4 руб.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Мороженое, конфеты – 5 руб.</a:t>
                      </a:r>
                      <a:r>
                        <a:rPr lang="ru-RU" sz="1600" i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</a:t>
                      </a: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Фрукты – 8 руб.</a:t>
                      </a:r>
                      <a:endParaRPr lang="ru-RU" sz="1600" i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Посещение цирка – 6 руб.          Диски с мультиками – 6 руб.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16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Секции и кружки– 10 руб.           Поездка</a:t>
                      </a:r>
                      <a:r>
                        <a:rPr lang="ru-RU" sz="1600" i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море – 50 р.</a:t>
                      </a:r>
                      <a:endParaRPr lang="ru-RU" sz="16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Определяет доход семьи, который составляет 100 р.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Предлагает сократить список выбранного с учетом предложенной суммы.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Предлагает сделать вывод, подготовить советы по экономии семейного бюджета.</a:t>
                      </a:r>
                      <a:endParaRPr lang="ru-RU" sz="16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Придумывают</a:t>
                      </a: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фамилию своей семье.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Учащиеся выбирают из предложенного списка то, что необходимо их семье.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Подсчитывают сумму затраченных Выясняют, что они не уложились в бюджет семьи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Сокращают список выбранных товаров и услуг, выбирая самое необходимое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ru-RU" sz="1600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6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Делают вывод, составляют советы.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429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90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835429"/>
          </a:xfrm>
        </p:spPr>
        <p:txBody>
          <a:bodyPr/>
          <a:lstStyle/>
          <a:p>
            <a:r>
              <a:rPr lang="ru-RU" b="1" dirty="0" smtClean="0"/>
              <a:t>Результат данного мини-проекта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8878" y="835430"/>
            <a:ext cx="10018713" cy="2747356"/>
          </a:xfrm>
        </p:spPr>
        <p:txBody>
          <a:bodyPr>
            <a:noAutofit/>
          </a:bodyPr>
          <a:lstStyle/>
          <a:p>
            <a:r>
              <a:rPr lang="ru-RU" sz="2000" dirty="0" smtClean="0"/>
              <a:t>Проводя данный мини-проект в рамках урока, учащимся была предоставлена возможность побывать в роли своих родителей и ощутить сложность распределения денежных средств на необходимые нужды, имея ограниченный доход. </a:t>
            </a:r>
          </a:p>
          <a:p>
            <a:r>
              <a:rPr lang="ru-RU" sz="2000" dirty="0" smtClean="0"/>
              <a:t>В ходе практико-значимой части дети, выбирая на что потратить деньги, эмоционально спорили, ругались, доказывали друг другу, на что лучше потратить средства. 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1026" name="Picture 2" descr="Картинки по запросу ребенок плачет в магазин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66"/>
          <a:stretch/>
        </p:blipFill>
        <p:spPr bwMode="auto">
          <a:xfrm>
            <a:off x="6912847" y="2798088"/>
            <a:ext cx="4764744" cy="386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8878" y="3067857"/>
            <a:ext cx="5253969" cy="34470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857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cap="none">
                <a:effectLst/>
              </a:defRPr>
            </a:lvl1pPr>
            <a:lvl2pPr marL="7429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cap="none">
                <a:effectLst/>
              </a:defRPr>
            </a:lvl2pPr>
            <a:lvl3pPr marL="1200150" indent="-28575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cap="none">
                <a:effectLst/>
              </a:defRPr>
            </a:lvl3pPr>
            <a:lvl4pPr marL="1543050" indent="-17145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cap="none">
                <a:effectLst/>
              </a:defRPr>
            </a:lvl4pPr>
            <a:lvl5pPr marL="2000250" indent="-17145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cap="none">
                <a:effectLst/>
              </a:defRPr>
            </a:lvl5pPr>
            <a:lvl6pPr marL="2514600" indent="-22860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cap="none">
                <a:effectLst/>
              </a:defRPr>
            </a:lvl6pPr>
            <a:lvl7pPr marL="2971800" indent="-22860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cap="none">
                <a:effectLst/>
              </a:defRPr>
            </a:lvl7pPr>
            <a:lvl8pPr marL="3429000" indent="-22860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cap="none">
                <a:effectLst/>
              </a:defRPr>
            </a:lvl8pPr>
            <a:lvl9pPr marL="3886200" indent="-228600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cap="none">
                <a:effectLst/>
              </a:defRPr>
            </a:lvl9pPr>
          </a:lstStyle>
          <a:p>
            <a:r>
              <a:rPr lang="ru-RU" dirty="0"/>
              <a:t>После данного опыта они сделали вывод, как трудно их родителям. Они также пришли к решению больше не требовать от родителей покупки той или иной вещи, а согласовывать это с ними в зависимости от возможностей семейного бюджета. </a:t>
            </a:r>
          </a:p>
          <a:p>
            <a:r>
              <a:rPr lang="ru-RU" dirty="0"/>
              <a:t>Гипотеза подтверждена, тем самым можно считать, что данный проект успешно выполнен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809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122</TotalTime>
  <Words>705</Words>
  <Application>Microsoft Office PowerPoint</Application>
  <PresentationFormat>Широкоэкранный</PresentationFormat>
  <Paragraphs>96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Corbel</vt:lpstr>
      <vt:lpstr>Times New Roman</vt:lpstr>
      <vt:lpstr>Параллакс</vt:lpstr>
      <vt:lpstr>Муниципальное бюджетное общеобразовательное учреждение Г.о. Балашиха «Средняя общеобразовательная школа №27» </vt:lpstr>
      <vt:lpstr>Тема проекта «Бюджет семьи»</vt:lpstr>
      <vt:lpstr>Презентация PowerPoint</vt:lpstr>
      <vt:lpstr>Актуальность проекта</vt:lpstr>
      <vt:lpstr>Теоретические аспекты проекта:  </vt:lpstr>
      <vt:lpstr>Мини проект (практико-значимая часть урока) </vt:lpstr>
      <vt:lpstr>Результат данного мини-проекта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Г.о. Балашиха «Средняя общеобразовательная школа №27»</dc:title>
  <dc:creator>a.petrov.1978@yandex.ru</dc:creator>
  <cp:lastModifiedBy>a.petrov.1978@yandex.ru</cp:lastModifiedBy>
  <cp:revision>15</cp:revision>
  <dcterms:created xsi:type="dcterms:W3CDTF">2017-12-04T18:13:15Z</dcterms:created>
  <dcterms:modified xsi:type="dcterms:W3CDTF">2017-12-04T20:15:52Z</dcterms:modified>
</cp:coreProperties>
</file>