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media/image59.jpeg" ContentType="image/jpeg"/>
  <Override PartName="/ppt/media/image58.jpeg" ContentType="image/jpeg"/>
  <Override PartName="/ppt/media/image57.jpeg" ContentType="image/jpeg"/>
  <Override PartName="/ppt/media/image56.jpeg" ContentType="image/jpeg"/>
  <Override PartName="/ppt/media/image54.jpeg" ContentType="image/jpeg"/>
  <Override PartName="/ppt/media/image50.jpeg" ContentType="image/jpeg"/>
  <Override PartName="/ppt/media/image62.jpeg" ContentType="image/jpeg"/>
  <Override PartName="/ppt/media/image2.png" ContentType="image/png"/>
  <Override PartName="/ppt/media/image49.jpeg" ContentType="image/jpeg"/>
  <Override PartName="/ppt/media/image38.jpeg" ContentType="image/jpeg"/>
  <Override PartName="/ppt/media/image51.jpeg" ContentType="image/jpeg"/>
  <Override PartName="/ppt/media/image27.jpeg" ContentType="image/jpeg"/>
  <Override PartName="/ppt/media/image40.jpeg" ContentType="image/jpeg"/>
  <Override PartName="/ppt/media/image61.jpeg" ContentType="image/jpeg"/>
  <Override PartName="/ppt/media/image48.jpeg" ContentType="image/jpeg"/>
  <Override PartName="/ppt/media/image37.jpeg" ContentType="image/jpeg"/>
  <Override PartName="/ppt/media/image12.png" ContentType="image/png"/>
  <Override PartName="/ppt/media/image45.jpeg" ContentType="image/jpeg"/>
  <Override PartName="/ppt/media/image34.jpeg" ContentType="image/jpeg"/>
  <Override PartName="/ppt/media/image44.jpeg" ContentType="image/jpeg"/>
  <Override PartName="/ppt/media/image33.jpeg" ContentType="image/jpeg"/>
  <Override PartName="/ppt/media/image53.jpeg" ContentType="image/jpeg"/>
  <Override PartName="/ppt/media/image29.jpeg" ContentType="image/jpeg"/>
  <Override PartName="/ppt/media/image42.jpeg" ContentType="image/jpeg"/>
  <Override PartName="/ppt/media/image18.jpeg" ContentType="image/jpeg"/>
  <Override PartName="/ppt/media/image31.jpeg" ContentType="image/jpeg"/>
  <Override PartName="/ppt/media/image39.jpeg" ContentType="image/jpeg"/>
  <Override PartName="/ppt/media/image52.jpeg" ContentType="image/jpeg"/>
  <Override PartName="/ppt/media/image28.jpeg" ContentType="image/jpeg"/>
  <Override PartName="/ppt/media/image41.jpeg" ContentType="image/jpeg"/>
  <Override PartName="/ppt/media/image3.png" ContentType="image/png"/>
  <Override PartName="/ppt/media/image17.jpeg" ContentType="image/jpeg"/>
  <Override PartName="/ppt/media/image30.jpeg" ContentType="image/jpeg"/>
  <Override PartName="/ppt/media/image16.jpeg" ContentType="image/jpeg"/>
  <Override PartName="/ppt/media/image25.jpeg" ContentType="image/jpeg"/>
  <Override PartName="/ppt/media/image6.png" ContentType="image/png"/>
  <Override PartName="/ppt/media/image23.jpeg" ContentType="image/jpeg"/>
  <Override PartName="/ppt/media/image21.jpeg" ContentType="image/jpeg"/>
  <Override PartName="/ppt/media/image10.png" ContentType="image/png"/>
  <Override PartName="/ppt/media/image20.jpeg" ContentType="image/jpeg"/>
  <Override PartName="/ppt/media/image14.png" ContentType="image/png"/>
  <Override PartName="/ppt/media/image13.png" ContentType="image/png"/>
  <Override PartName="/ppt/media/image24.jpeg" ContentType="image/jpeg"/>
  <Override PartName="/ppt/media/image43.jpeg" ContentType="image/jpeg"/>
  <Override PartName="/ppt/media/image19.jpeg" ContentType="image/jpeg"/>
  <Override PartName="/ppt/media/image32.jpeg" ContentType="image/jpeg"/>
  <Override PartName="/ppt/media/image60.jpeg" ContentType="image/jpeg"/>
  <Override PartName="/ppt/media/image47.jpeg" ContentType="image/jpeg"/>
  <Override PartName="/ppt/media/image36.jpeg" ContentType="image/jpeg"/>
  <Override PartName="/ppt/media/image11.png" ContentType="image/png"/>
  <Override PartName="/ppt/media/image9.png" ContentType="image/png"/>
  <Override PartName="/ppt/media/image1.png" ContentType="image/png"/>
  <Override PartName="/ppt/media/image26.jpeg" ContentType="image/jpeg"/>
  <Override PartName="/ppt/media/image15.jpeg" ContentType="image/jpeg"/>
  <Override PartName="/ppt/media/image46.jpeg" ContentType="image/jpeg"/>
  <Override PartName="/ppt/media/image35.jpeg" ContentType="image/jpeg"/>
  <Override PartName="/ppt/media/image8.png" ContentType="image/png"/>
  <Override PartName="/ppt/media/image7.png" ContentType="image/png"/>
  <Override PartName="/ppt/media/image55.jpeg" ContentType="image/jpeg"/>
  <Override PartName="/ppt/media/image5.png" ContentType="image/png"/>
  <Override PartName="/ppt/media/image22.jpeg" ContentType="image/jpeg"/>
  <Override PartName="/ppt/media/image4.png" ContentType="image/png"/>
  <Override PartName="/ppt/slideLayouts/slideLayout6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60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7.xml.rels" ContentType="application/vnd.openxmlformats-package.relationships+xml"/>
  <Override PartName="/ppt/slideLayouts/slideLayout50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5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3.png"/><Relationship Id="rId3" Type="http://schemas.openxmlformats.org/officeDocument/2006/relationships/image" Target="../media/image14.png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9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82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83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22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23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62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63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202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203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2.pn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9360" y="-7200"/>
            <a:ext cx="9161640" cy="1040040"/>
          </a:xfrm>
          <a:custGeom>
            <a:avLst/>
            <a:gdLst/>
            <a:ahLst/>
            <a:rect l="0" t="0" r="r" b="b"/>
            <a:pathLst>
              <a:path w="5773" h="657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4381560" y="-7200"/>
            <a:ext cx="4761000" cy="636840"/>
          </a:xfrm>
          <a:custGeom>
            <a:avLst/>
            <a:gdLst/>
            <a:ahLst/>
            <a:rect l="0" t="0" r="r" b="b"/>
            <a:pathLst>
              <a:path w="3001" h="596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/>
          <p:cNvSpPr/>
          <p:nvPr/>
        </p:nvSpPr>
        <p:spPr>
          <a:xfrm rot="21435600">
            <a:off x="-18000" y="200880"/>
            <a:ext cx="9161640" cy="647640"/>
          </a:xfrm>
          <a:custGeom>
            <a:avLst/>
            <a:gdLst/>
            <a:ahLst/>
            <a:rect l="0" t="0" r="r" b="b"/>
            <a:pathLst>
              <a:path w="5773" h="1056">
                <a:moveTo>
                  <a:pt x="0" y="966"/>
                </a:moveTo>
                <a:cubicBezTo>
                  <a:pt x="282" y="738"/>
                  <a:pt x="923" y="275"/>
                  <a:pt x="1608" y="282"/>
                </a:cubicBezTo>
                <a:cubicBezTo>
                  <a:pt x="2293" y="289"/>
                  <a:pt x="3416" y="1055"/>
                  <a:pt x="4110" y="1008"/>
                </a:cubicBezTo>
                <a:cubicBezTo>
                  <a:pt x="4804" y="961"/>
                  <a:pt x="5426" y="210"/>
                  <a:pt x="5772" y="0"/>
                </a:cubicBezTo>
              </a:path>
            </a:pathLst>
          </a:custGeom>
          <a:noFill/>
          <a:ln w="10800">
            <a:solidFill>
              <a:srgbClr val="09b7b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/>
          <p:cNvSpPr/>
          <p:nvPr/>
        </p:nvSpPr>
        <p:spPr>
          <a:xfrm rot="21435600">
            <a:off x="-14040" y="275040"/>
            <a:ext cx="9174240" cy="528840"/>
          </a:xfrm>
          <a:custGeom>
            <a:avLst/>
            <a:gdLst/>
            <a:ahLst/>
            <a:rect l="0" t="0" r="r" b="b"/>
            <a:pathLst>
              <a:path w="5767" h="855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0f6fc6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-9360" y="-7200"/>
            <a:ext cx="9161640" cy="1040040"/>
          </a:xfrm>
          <a:custGeom>
            <a:avLst/>
            <a:gdLst/>
            <a:ahLst/>
            <a:rect l="0" t="0" r="r" b="b"/>
            <a:pathLst>
              <a:path w="5773" h="657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" name="CustomShape 2"/>
          <p:cNvSpPr/>
          <p:nvPr/>
        </p:nvSpPr>
        <p:spPr>
          <a:xfrm>
            <a:off x="4381560" y="-7200"/>
            <a:ext cx="4761000" cy="636840"/>
          </a:xfrm>
          <a:custGeom>
            <a:avLst/>
            <a:gdLst/>
            <a:ahLst/>
            <a:rect l="0" t="0" r="r" b="b"/>
            <a:pathLst>
              <a:path w="3001" h="596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" name="CustomShape 3"/>
          <p:cNvSpPr/>
          <p:nvPr/>
        </p:nvSpPr>
        <p:spPr>
          <a:xfrm rot="21435600">
            <a:off x="-18000" y="200880"/>
            <a:ext cx="9161640" cy="647640"/>
          </a:xfrm>
          <a:custGeom>
            <a:avLst/>
            <a:gdLst/>
            <a:ahLst/>
            <a:rect l="0" t="0" r="r" b="b"/>
            <a:pathLst>
              <a:path w="5773" h="1056">
                <a:moveTo>
                  <a:pt x="0" y="966"/>
                </a:moveTo>
                <a:cubicBezTo>
                  <a:pt x="282" y="738"/>
                  <a:pt x="923" y="275"/>
                  <a:pt x="1608" y="282"/>
                </a:cubicBezTo>
                <a:cubicBezTo>
                  <a:pt x="2293" y="289"/>
                  <a:pt x="3416" y="1055"/>
                  <a:pt x="4110" y="1008"/>
                </a:cubicBezTo>
                <a:cubicBezTo>
                  <a:pt x="4804" y="961"/>
                  <a:pt x="5426" y="210"/>
                  <a:pt x="5772" y="0"/>
                </a:cubicBezTo>
              </a:path>
            </a:pathLst>
          </a:custGeom>
          <a:noFill/>
          <a:ln w="10800">
            <a:solidFill>
              <a:srgbClr val="09b7b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3" name="CustomShape 4"/>
          <p:cNvSpPr/>
          <p:nvPr/>
        </p:nvSpPr>
        <p:spPr>
          <a:xfrm rot="21435600">
            <a:off x="-14040" y="275040"/>
            <a:ext cx="9174240" cy="528840"/>
          </a:xfrm>
          <a:custGeom>
            <a:avLst/>
            <a:gdLst/>
            <a:ahLst/>
            <a:rect l="0" t="0" r="r" b="b"/>
            <a:pathLst>
              <a:path w="5767" h="855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0f6fc6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5"/>
          <p:cNvSpPr/>
          <p:nvPr/>
        </p:nvSpPr>
        <p:spPr>
          <a:xfrm flipV="1" rot="420000">
            <a:off x="3165840" y="1108080"/>
            <a:ext cx="5256360" cy="411264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240">
            <a:solidFill>
              <a:srgbClr val="c0c0c0"/>
            </a:solidFill>
            <a:round/>
          </a:ln>
          <a:effectLst>
            <a:outerShdw algn="tl" blurRad="63500" dir="7500000" dist="38500" kx="100000" rotWithShape="0" sx="98500" sy="10008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CustomShape 6"/>
          <p:cNvSpPr/>
          <p:nvPr/>
        </p:nvSpPr>
        <p:spPr>
          <a:xfrm flipV="1" rot="420000">
            <a:off x="8003880" y="5357880"/>
            <a:ext cx="154080" cy="153720"/>
          </a:xfrm>
          <a:prstGeom prst="rtTriangle">
            <a:avLst/>
          </a:prstGeom>
          <a:solidFill>
            <a:srgbClr val="ffffff"/>
          </a:solidFill>
          <a:ln w="12600">
            <a:solidFill>
              <a:srgbClr val="ffffff"/>
            </a:solidFill>
            <a:bevel/>
          </a:ln>
          <a:effectLst>
            <a:outerShdw algn="tl" blurRad="19685" dir="12900000" dist="6350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" name="CustomShape 7"/>
          <p:cNvSpPr/>
          <p:nvPr/>
        </p:nvSpPr>
        <p:spPr>
          <a:xfrm flipV="1">
            <a:off x="-9360" y="5815080"/>
            <a:ext cx="9161640" cy="1040040"/>
          </a:xfrm>
          <a:custGeom>
            <a:avLst/>
            <a:gdLst/>
            <a:ahLst/>
            <a:rect l="0" t="0" r="r" b="b"/>
            <a:pathLst>
              <a:path w="5773" h="657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CustomShape 8"/>
          <p:cNvSpPr/>
          <p:nvPr/>
        </p:nvSpPr>
        <p:spPr>
          <a:xfrm flipV="1">
            <a:off x="4381560" y="6218280"/>
            <a:ext cx="4761000" cy="636840"/>
          </a:xfrm>
          <a:custGeom>
            <a:avLst/>
            <a:gdLst/>
            <a:ahLst/>
            <a:rect l="0" t="0" r="r" b="b"/>
            <a:pathLst>
              <a:path w="3001" h="596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PlaceHolder 9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49" name="PlaceHolder 1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-9360" y="-7200"/>
            <a:ext cx="9161640" cy="1040040"/>
          </a:xfrm>
          <a:custGeom>
            <a:avLst/>
            <a:gdLst/>
            <a:ahLst/>
            <a:rect l="0" t="0" r="r" b="b"/>
            <a:pathLst>
              <a:path w="5773" h="657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5" name="CustomShape 2"/>
          <p:cNvSpPr/>
          <p:nvPr/>
        </p:nvSpPr>
        <p:spPr>
          <a:xfrm>
            <a:off x="4381560" y="-7200"/>
            <a:ext cx="4761000" cy="636840"/>
          </a:xfrm>
          <a:custGeom>
            <a:avLst/>
            <a:gdLst/>
            <a:ahLst/>
            <a:rect l="0" t="0" r="r" b="b"/>
            <a:pathLst>
              <a:path w="3001" h="596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6" name="CustomShape 3"/>
          <p:cNvSpPr/>
          <p:nvPr/>
        </p:nvSpPr>
        <p:spPr>
          <a:xfrm rot="21435600">
            <a:off x="-18000" y="200880"/>
            <a:ext cx="9161640" cy="647640"/>
          </a:xfrm>
          <a:custGeom>
            <a:avLst/>
            <a:gdLst/>
            <a:ahLst/>
            <a:rect l="0" t="0" r="r" b="b"/>
            <a:pathLst>
              <a:path w="5773" h="1056">
                <a:moveTo>
                  <a:pt x="0" y="966"/>
                </a:moveTo>
                <a:cubicBezTo>
                  <a:pt x="282" y="738"/>
                  <a:pt x="923" y="275"/>
                  <a:pt x="1608" y="282"/>
                </a:cubicBezTo>
                <a:cubicBezTo>
                  <a:pt x="2293" y="289"/>
                  <a:pt x="3416" y="1055"/>
                  <a:pt x="4110" y="1008"/>
                </a:cubicBezTo>
                <a:cubicBezTo>
                  <a:pt x="4804" y="961"/>
                  <a:pt x="5426" y="210"/>
                  <a:pt x="5772" y="0"/>
                </a:cubicBezTo>
              </a:path>
            </a:pathLst>
          </a:custGeom>
          <a:noFill/>
          <a:ln w="10800">
            <a:solidFill>
              <a:srgbClr val="09b7b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87" name="CustomShape 4"/>
          <p:cNvSpPr/>
          <p:nvPr/>
        </p:nvSpPr>
        <p:spPr>
          <a:xfrm rot="21435600">
            <a:off x="-14040" y="275040"/>
            <a:ext cx="9174240" cy="528840"/>
          </a:xfrm>
          <a:custGeom>
            <a:avLst/>
            <a:gdLst/>
            <a:ahLst/>
            <a:rect l="0" t="0" r="r" b="b"/>
            <a:pathLst>
              <a:path w="5767" h="855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0f6fc6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88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89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-9360" y="-7200"/>
            <a:ext cx="9161640" cy="1040040"/>
          </a:xfrm>
          <a:custGeom>
            <a:avLst/>
            <a:gdLst/>
            <a:ahLst/>
            <a:rect l="0" t="0" r="r" b="b"/>
            <a:pathLst>
              <a:path w="5773" h="657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5" name="CustomShape 2"/>
          <p:cNvSpPr/>
          <p:nvPr/>
        </p:nvSpPr>
        <p:spPr>
          <a:xfrm>
            <a:off x="4381560" y="-7200"/>
            <a:ext cx="4761000" cy="636840"/>
          </a:xfrm>
          <a:custGeom>
            <a:avLst/>
            <a:gdLst/>
            <a:ahLst/>
            <a:rect l="0" t="0" r="r" b="b"/>
            <a:pathLst>
              <a:path w="3001" h="596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6" name="CustomShape 3"/>
          <p:cNvSpPr/>
          <p:nvPr/>
        </p:nvSpPr>
        <p:spPr>
          <a:xfrm rot="21435600">
            <a:off x="-18000" y="200880"/>
            <a:ext cx="9161640" cy="647640"/>
          </a:xfrm>
          <a:custGeom>
            <a:avLst/>
            <a:gdLst/>
            <a:ahLst/>
            <a:rect l="0" t="0" r="r" b="b"/>
            <a:pathLst>
              <a:path w="5773" h="1056">
                <a:moveTo>
                  <a:pt x="0" y="966"/>
                </a:moveTo>
                <a:cubicBezTo>
                  <a:pt x="282" y="738"/>
                  <a:pt x="923" y="275"/>
                  <a:pt x="1608" y="282"/>
                </a:cubicBezTo>
                <a:cubicBezTo>
                  <a:pt x="2293" y="289"/>
                  <a:pt x="3416" y="1055"/>
                  <a:pt x="4110" y="1008"/>
                </a:cubicBezTo>
                <a:cubicBezTo>
                  <a:pt x="4804" y="961"/>
                  <a:pt x="5426" y="210"/>
                  <a:pt x="5772" y="0"/>
                </a:cubicBezTo>
              </a:path>
            </a:pathLst>
          </a:custGeom>
          <a:noFill/>
          <a:ln w="10800">
            <a:solidFill>
              <a:srgbClr val="09b7b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7" name="CustomShape 4"/>
          <p:cNvSpPr/>
          <p:nvPr/>
        </p:nvSpPr>
        <p:spPr>
          <a:xfrm rot="21435600">
            <a:off x="-14040" y="275040"/>
            <a:ext cx="9174240" cy="528840"/>
          </a:xfrm>
          <a:custGeom>
            <a:avLst/>
            <a:gdLst/>
            <a:ahLst/>
            <a:rect l="0" t="0" r="r" b="b"/>
            <a:pathLst>
              <a:path w="5767" h="855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0f6fc6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8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129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-9360" y="-7200"/>
            <a:ext cx="9161640" cy="1040040"/>
          </a:xfrm>
          <a:custGeom>
            <a:avLst/>
            <a:gdLst/>
            <a:ahLst/>
            <a:rect l="0" t="0" r="r" b="b"/>
            <a:pathLst>
              <a:path w="5773" h="657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5" name="CustomShape 2"/>
          <p:cNvSpPr/>
          <p:nvPr/>
        </p:nvSpPr>
        <p:spPr>
          <a:xfrm>
            <a:off x="4381560" y="-7200"/>
            <a:ext cx="4761000" cy="636840"/>
          </a:xfrm>
          <a:custGeom>
            <a:avLst/>
            <a:gdLst/>
            <a:ahLst/>
            <a:rect l="0" t="0" r="r" b="b"/>
            <a:pathLst>
              <a:path w="3001" h="596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6" name="CustomShape 3"/>
          <p:cNvSpPr/>
          <p:nvPr/>
        </p:nvSpPr>
        <p:spPr>
          <a:xfrm rot="21435600">
            <a:off x="-18000" y="200880"/>
            <a:ext cx="9161640" cy="647640"/>
          </a:xfrm>
          <a:custGeom>
            <a:avLst/>
            <a:gdLst/>
            <a:ahLst/>
            <a:rect l="0" t="0" r="r" b="b"/>
            <a:pathLst>
              <a:path w="5773" h="1056">
                <a:moveTo>
                  <a:pt x="0" y="966"/>
                </a:moveTo>
                <a:cubicBezTo>
                  <a:pt x="282" y="738"/>
                  <a:pt x="923" y="275"/>
                  <a:pt x="1608" y="282"/>
                </a:cubicBezTo>
                <a:cubicBezTo>
                  <a:pt x="2293" y="289"/>
                  <a:pt x="3416" y="1055"/>
                  <a:pt x="4110" y="1008"/>
                </a:cubicBezTo>
                <a:cubicBezTo>
                  <a:pt x="4804" y="961"/>
                  <a:pt x="5426" y="210"/>
                  <a:pt x="5772" y="0"/>
                </a:cubicBezTo>
              </a:path>
            </a:pathLst>
          </a:custGeom>
          <a:noFill/>
          <a:ln w="10800">
            <a:solidFill>
              <a:srgbClr val="09b7b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7" name="CustomShape 4"/>
          <p:cNvSpPr/>
          <p:nvPr/>
        </p:nvSpPr>
        <p:spPr>
          <a:xfrm rot="21435600">
            <a:off x="-14040" y="275040"/>
            <a:ext cx="9174240" cy="528840"/>
          </a:xfrm>
          <a:custGeom>
            <a:avLst/>
            <a:gdLst/>
            <a:ahLst/>
            <a:rect l="0" t="0" r="r" b="b"/>
            <a:pathLst>
              <a:path w="5767" h="855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0f6fc6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8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169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image" Target="../media/image37.jpeg"/><Relationship Id="rId3" Type="http://schemas.openxmlformats.org/officeDocument/2006/relationships/image" Target="../media/image38.jpeg"/><Relationship Id="rId4" Type="http://schemas.openxmlformats.org/officeDocument/2006/relationships/image" Target="../media/image39.jpeg"/><Relationship Id="rId5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40.jpeg"/><Relationship Id="rId2" Type="http://schemas.openxmlformats.org/officeDocument/2006/relationships/image" Target="../media/image41.jpeg"/><Relationship Id="rId3" Type="http://schemas.openxmlformats.org/officeDocument/2006/relationships/image" Target="../media/image42.jpeg"/><Relationship Id="rId4" Type="http://schemas.openxmlformats.org/officeDocument/2006/relationships/image" Target="../media/image43.jpeg"/><Relationship Id="rId5" Type="http://schemas.openxmlformats.org/officeDocument/2006/relationships/image" Target="../media/image44.jpeg"/><Relationship Id="rId6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45.jpeg"/><Relationship Id="rId2" Type="http://schemas.openxmlformats.org/officeDocument/2006/relationships/image" Target="../media/image46.jpeg"/><Relationship Id="rId3" Type="http://schemas.openxmlformats.org/officeDocument/2006/relationships/image" Target="../media/image47.jpeg"/><Relationship Id="rId4" Type="http://schemas.openxmlformats.org/officeDocument/2006/relationships/image" Target="../media/image48.jpeg"/><Relationship Id="rId5" Type="http://schemas.openxmlformats.org/officeDocument/2006/relationships/image" Target="../media/image49.jpeg"/><Relationship Id="rId6" Type="http://schemas.openxmlformats.org/officeDocument/2006/relationships/slideLayout" Target="../slideLayouts/slideLayout49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50.jpeg"/><Relationship Id="rId2" Type="http://schemas.openxmlformats.org/officeDocument/2006/relationships/image" Target="../media/image51.jpeg"/><Relationship Id="rId3" Type="http://schemas.openxmlformats.org/officeDocument/2006/relationships/image" Target="../media/image52.jpeg"/><Relationship Id="rId4" Type="http://schemas.openxmlformats.org/officeDocument/2006/relationships/image" Target="../media/image53.jpeg"/><Relationship Id="rId5" Type="http://schemas.openxmlformats.org/officeDocument/2006/relationships/slideLayout" Target="../slideLayouts/slideLayout49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54.jpeg"/><Relationship Id="rId2" Type="http://schemas.openxmlformats.org/officeDocument/2006/relationships/image" Target="../media/image55.jpeg"/><Relationship Id="rId3" Type="http://schemas.openxmlformats.org/officeDocument/2006/relationships/image" Target="../media/image56.jpeg"/><Relationship Id="rId4" Type="http://schemas.openxmlformats.org/officeDocument/2006/relationships/image" Target="../media/image57.jpeg"/><Relationship Id="rId5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58.jpeg"/><Relationship Id="rId2" Type="http://schemas.openxmlformats.org/officeDocument/2006/relationships/image" Target="../media/image59.jpeg"/><Relationship Id="rId3" Type="http://schemas.openxmlformats.org/officeDocument/2006/relationships/image" Target="../media/image60.jpeg"/><Relationship Id="rId4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61.jpeg"/><Relationship Id="rId2" Type="http://schemas.openxmlformats.org/officeDocument/2006/relationships/image" Target="../media/image62.jpeg"/><Relationship Id="rId3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jpeg"/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5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3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image" Target="../media/image24.jpeg"/><Relationship Id="rId3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image" Target="../media/image26.jpeg"/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5" Type="http://schemas.openxmlformats.org/officeDocument/2006/relationships/image" Target="../media/image29.jpeg"/><Relationship Id="rId6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image" Target="../media/image31.jpeg"/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5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4.jpeg"/><Relationship Id="rId2" Type="http://schemas.openxmlformats.org/officeDocument/2006/relationships/image" Target="../media/image35.jpeg"/><Relationship Id="rId3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CustomShape 1"/>
          <p:cNvSpPr/>
          <p:nvPr/>
        </p:nvSpPr>
        <p:spPr>
          <a:xfrm>
            <a:off x="642960" y="-642960"/>
            <a:ext cx="7850160" cy="26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18360" tIns="0" bIns="0" anchor="b"/>
          <a:p>
            <a:pPr algn="r">
              <a:lnSpc>
                <a:spcPct val="100000"/>
              </a:lnSpc>
            </a:pPr>
            <a:r>
              <a:rPr b="1" lang="ru-RU" sz="4800" strike="noStrike">
                <a:solidFill>
                  <a:srgbClr val="ffc000"/>
                </a:solidFill>
                <a:latin typeface="Calibri"/>
                <a:ea typeface="DejaVu Sans"/>
              </a:rPr>
              <a:t>«Моя семья – моя гордость»</a:t>
            </a:r>
            <a:endParaRPr/>
          </a:p>
        </p:txBody>
      </p:sp>
      <p:sp>
        <p:nvSpPr>
          <p:cNvPr id="205" name="CustomShape 2"/>
          <p:cNvSpPr/>
          <p:nvPr/>
        </p:nvSpPr>
        <p:spPr>
          <a:xfrm>
            <a:off x="533520" y="3228480"/>
            <a:ext cx="7853400" cy="1751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6" name="CustomShape 3"/>
          <p:cNvSpPr/>
          <p:nvPr/>
        </p:nvSpPr>
        <p:spPr>
          <a:xfrm>
            <a:off x="5643720" y="3714840"/>
            <a:ext cx="2801520" cy="2711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r">
              <a:lnSpc>
                <a:spcPct val="100000"/>
              </a:lnSpc>
            </a:pPr>
            <a:r>
              <a:rPr b="1" lang="ru-RU" sz="2800" strike="noStrike">
                <a:solidFill>
                  <a:srgbClr val="005828"/>
                </a:solidFill>
                <a:latin typeface="Constantia"/>
                <a:ea typeface="DejaVu Sans"/>
              </a:rPr>
              <a:t>Выполнил: </a:t>
            </a:r>
            <a:r>
              <a:rPr b="1" lang="ru-RU" sz="2400" strike="noStrike">
                <a:solidFill>
                  <a:srgbClr val="005828"/>
                </a:solidFill>
                <a:latin typeface="Constantia"/>
                <a:ea typeface="DejaVu Sans"/>
              </a:rPr>
              <a:t>ученик  3 класса  МОУ  Нерльской СОШ Осинин Денис</a:t>
            </a:r>
            <a:endParaRPr/>
          </a:p>
          <a:p>
            <a:pPr algn="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b="1" lang="ru-RU" sz="2400" strike="noStrike">
                <a:solidFill>
                  <a:srgbClr val="005828"/>
                </a:solidFill>
                <a:latin typeface="Constantia"/>
                <a:ea typeface="DejaVu Sans"/>
              </a:rPr>
              <a:t>2016 год   </a:t>
            </a:r>
            <a:endParaRPr/>
          </a:p>
        </p:txBody>
      </p:sp>
      <p:pic>
        <p:nvPicPr>
          <p:cNvPr id="207" name="Рисунок 12" descr=""/>
          <p:cNvPicPr/>
          <p:nvPr/>
        </p:nvPicPr>
        <p:blipFill>
          <a:blip r:embed="rId1"/>
          <a:stretch/>
        </p:blipFill>
        <p:spPr>
          <a:xfrm rot="4740000">
            <a:off x="938160" y="2981880"/>
            <a:ext cx="3726000" cy="2797920"/>
          </a:xfrm>
          <a:prstGeom prst="rect">
            <a:avLst/>
          </a:prstGeom>
          <a:ln w="76320">
            <a:solidFill>
              <a:srgbClr val="ffc000"/>
            </a:solidFill>
            <a:miter/>
          </a:ln>
          <a:effectLst>
            <a:outerShdw algn="ctr" blurRad="107950" dir="5400000" dist="12700">
              <a:srgbClr val="000000"/>
            </a:outerShdw>
          </a:effectLst>
          <a:scene3d>
            <a:camera prst="orthographicFront">
              <a:rot lat="0" lon="0" rev="0"/>
            </a:camera>
            <a:lightRig dir="t" rig="soft">
              <a:rot lat="0" lon="0" rev="0"/>
            </a:lightRig>
          </a:scene3d>
          <a:sp3d contourW="44450" prstMaterial="matte">
            <a:bevelT prst="artDeco" w="63500" h="63500"/>
            <a:contourClr>
              <a:srgbClr val="ffffff"/>
            </a:contourClr>
          </a:sp3d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CustomShape 1"/>
          <p:cNvSpPr/>
          <p:nvPr/>
        </p:nvSpPr>
        <p:spPr>
          <a:xfrm>
            <a:off x="500040" y="857160"/>
            <a:ext cx="2641680" cy="1427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8360" rIns="18360" tIns="45000" bIns="45000"/>
          <a:p>
            <a:pPr algn="just">
              <a:lnSpc>
                <a:spcPct val="100000"/>
              </a:lnSpc>
            </a:pPr>
            <a:r>
              <a:rPr b="1" lang="ru-RU" sz="3200" strike="noStrike">
                <a:solidFill>
                  <a:srgbClr val="04617b"/>
                </a:solidFill>
                <a:latin typeface="Calibri"/>
                <a:ea typeface="DejaVu Sans"/>
              </a:rPr>
              <a:t> </a:t>
            </a:r>
            <a:r>
              <a:rPr b="1" lang="ru-RU" sz="3200" strike="noStrike">
                <a:solidFill>
                  <a:srgbClr val="04617b"/>
                </a:solidFill>
                <a:latin typeface="Calibri"/>
                <a:ea typeface="DejaVu Sans"/>
              </a:rPr>
              <a:t>Бабушка Галя и дедушка  Коля.</a:t>
            </a:r>
            <a:endParaRPr/>
          </a:p>
        </p:txBody>
      </p:sp>
      <p:sp>
        <p:nvSpPr>
          <p:cNvPr id="245" name="CustomShape 2"/>
          <p:cNvSpPr/>
          <p:nvPr/>
        </p:nvSpPr>
        <p:spPr>
          <a:xfrm>
            <a:off x="3575160" y="1676520"/>
            <a:ext cx="5110200" cy="4570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46" name="Picture 2" descr=""/>
          <p:cNvPicPr/>
          <p:nvPr/>
        </p:nvPicPr>
        <p:blipFill>
          <a:blip r:embed="rId1"/>
          <a:srcRect l="31968" t="18281" r="44556" b="39541"/>
          <a:stretch/>
        </p:blipFill>
        <p:spPr>
          <a:xfrm>
            <a:off x="3571920" y="571320"/>
            <a:ext cx="2215440" cy="2641680"/>
          </a:xfrm>
          <a:prstGeom prst="rect">
            <a:avLst/>
          </a:prstGeom>
          <a:ln w="76320">
            <a:solidFill>
              <a:schemeClr val="bg2">
                <a:lumMod val="50000"/>
              </a:schemeClr>
            </a:solidFill>
            <a:round/>
          </a:ln>
          <a:scene3d>
            <a:camera prst="perspectiveAbove"/>
            <a:lightRig dir="t" rig="threePt"/>
          </a:scene3d>
        </p:spPr>
      </p:pic>
      <p:pic>
        <p:nvPicPr>
          <p:cNvPr id="247" name="Picture 4" descr=""/>
          <p:cNvPicPr/>
          <p:nvPr/>
        </p:nvPicPr>
        <p:blipFill>
          <a:blip r:embed="rId2"/>
          <a:srcRect l="0" t="91669" r="-88827" b="0"/>
          <a:stretch/>
        </p:blipFill>
        <p:spPr>
          <a:xfrm>
            <a:off x="-6818400" y="3071880"/>
            <a:ext cx="673200" cy="531360"/>
          </a:xfrm>
          <a:prstGeom prst="rect">
            <a:avLst/>
          </a:prstGeom>
          <a:ln>
            <a:noFill/>
          </a:ln>
        </p:spPr>
      </p:pic>
      <p:pic>
        <p:nvPicPr>
          <p:cNvPr id="248" name="Picture 5" descr=""/>
          <p:cNvPicPr/>
          <p:nvPr/>
        </p:nvPicPr>
        <p:blipFill>
          <a:blip r:embed="rId3"/>
          <a:srcRect l="7372" t="3637" r="5748" b="10613"/>
          <a:stretch/>
        </p:blipFill>
        <p:spPr>
          <a:xfrm>
            <a:off x="2592000" y="3744000"/>
            <a:ext cx="3856320" cy="2784600"/>
          </a:xfrm>
          <a:prstGeom prst="rect">
            <a:avLst/>
          </a:prstGeom>
          <a:ln w="76320">
            <a:solidFill>
              <a:schemeClr val="tx2">
                <a:lumMod val="60000"/>
                <a:lumOff val="40000"/>
              </a:schemeClr>
            </a:solidFill>
            <a:round/>
          </a:ln>
        </p:spPr>
      </p:pic>
      <p:pic>
        <p:nvPicPr>
          <p:cNvPr id="249" name="" descr=""/>
          <p:cNvPicPr/>
          <p:nvPr/>
        </p:nvPicPr>
        <p:blipFill>
          <a:blip r:embed="rId4"/>
          <a:stretch/>
        </p:blipFill>
        <p:spPr>
          <a:xfrm>
            <a:off x="6098400" y="792000"/>
            <a:ext cx="2757600" cy="2520000"/>
          </a:xfrm>
          <a:prstGeom prst="rect">
            <a:avLst/>
          </a:prstGeom>
          <a:ln w="57240"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CustomShape 1"/>
          <p:cNvSpPr/>
          <p:nvPr/>
        </p:nvSpPr>
        <p:spPr>
          <a:xfrm>
            <a:off x="685800" y="514440"/>
            <a:ext cx="2741760" cy="1160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b="1" lang="ru-RU" sz="3200" strike="noStrike">
                <a:solidFill>
                  <a:srgbClr val="04617b"/>
                </a:solidFill>
                <a:latin typeface="Calibri"/>
                <a:ea typeface="DejaVu Sans"/>
              </a:rPr>
              <a:t>МЫ СПОРТИВНАЯ СЕМЬЯ.</a:t>
            </a:r>
            <a:endParaRPr/>
          </a:p>
        </p:txBody>
      </p:sp>
      <p:sp>
        <p:nvSpPr>
          <p:cNvPr id="251" name="CustomShape 2"/>
          <p:cNvSpPr/>
          <p:nvPr/>
        </p:nvSpPr>
        <p:spPr>
          <a:xfrm>
            <a:off x="685800" y="1676520"/>
            <a:ext cx="2741760" cy="4570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2" name="CustomShape 3"/>
          <p:cNvSpPr/>
          <p:nvPr/>
        </p:nvSpPr>
        <p:spPr>
          <a:xfrm>
            <a:off x="3857760" y="928800"/>
            <a:ext cx="4927680" cy="427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onstantia"/>
                <a:ea typeface="DejaVu Sans"/>
              </a:rPr>
              <a:t> </a:t>
            </a:r>
            <a:endParaRPr/>
          </a:p>
        </p:txBody>
      </p:sp>
      <p:pic>
        <p:nvPicPr>
          <p:cNvPr id="253" name="Picture 3" descr=""/>
          <p:cNvPicPr/>
          <p:nvPr/>
        </p:nvPicPr>
        <p:blipFill>
          <a:blip r:embed="rId1"/>
          <a:stretch/>
        </p:blipFill>
        <p:spPr>
          <a:xfrm rot="1080000">
            <a:off x="-7270920" y="981720"/>
            <a:ext cx="3249720" cy="2436840"/>
          </a:xfrm>
          <a:prstGeom prst="rect">
            <a:avLst/>
          </a:prstGeom>
          <a:ln>
            <a:noFill/>
          </a:ln>
        </p:spPr>
      </p:pic>
      <p:pic>
        <p:nvPicPr>
          <p:cNvPr id="254" name="Picture 4" descr=""/>
          <p:cNvPicPr/>
          <p:nvPr/>
        </p:nvPicPr>
        <p:blipFill>
          <a:blip r:embed="rId2"/>
          <a:stretch/>
        </p:blipFill>
        <p:spPr>
          <a:xfrm>
            <a:off x="2500200" y="4071960"/>
            <a:ext cx="3356280" cy="2516760"/>
          </a:xfrm>
          <a:prstGeom prst="rect">
            <a:avLst/>
          </a:prstGeom>
          <a:ln w="76320">
            <a:solidFill>
              <a:schemeClr val="accent3">
                <a:lumMod val="60000"/>
                <a:lumOff val="40000"/>
              </a:schemeClr>
            </a:solidFill>
            <a:round/>
          </a:ln>
        </p:spPr>
      </p:pic>
      <p:pic>
        <p:nvPicPr>
          <p:cNvPr id="255" name="Picture 6" descr=""/>
          <p:cNvPicPr/>
          <p:nvPr/>
        </p:nvPicPr>
        <p:blipFill>
          <a:blip r:embed="rId3"/>
          <a:stretch/>
        </p:blipFill>
        <p:spPr>
          <a:xfrm rot="5400000">
            <a:off x="6095880" y="3835440"/>
            <a:ext cx="3249720" cy="2436840"/>
          </a:xfrm>
          <a:prstGeom prst="rect">
            <a:avLst/>
          </a:prstGeom>
          <a:ln w="76320">
            <a:solidFill>
              <a:srgbClr val="ffc000"/>
            </a:solidFill>
            <a:round/>
          </a:ln>
        </p:spPr>
      </p:pic>
      <p:pic>
        <p:nvPicPr>
          <p:cNvPr id="256" name="Picture 2" descr=""/>
          <p:cNvPicPr/>
          <p:nvPr/>
        </p:nvPicPr>
        <p:blipFill>
          <a:blip r:embed="rId4"/>
          <a:stretch/>
        </p:blipFill>
        <p:spPr>
          <a:xfrm>
            <a:off x="428760" y="1714320"/>
            <a:ext cx="3141720" cy="2151360"/>
          </a:xfrm>
          <a:prstGeom prst="rect">
            <a:avLst/>
          </a:prstGeom>
          <a:ln w="76320">
            <a:solidFill>
              <a:schemeClr val="accent3">
                <a:lumMod val="75000"/>
              </a:schemeClr>
            </a:solidFill>
            <a:round/>
          </a:ln>
        </p:spPr>
      </p:pic>
      <p:pic>
        <p:nvPicPr>
          <p:cNvPr id="257" name="Picture 3" descr=""/>
          <p:cNvPicPr/>
          <p:nvPr/>
        </p:nvPicPr>
        <p:blipFill>
          <a:blip r:embed="rId5"/>
          <a:stretch/>
        </p:blipFill>
        <p:spPr>
          <a:xfrm>
            <a:off x="4214880" y="285840"/>
            <a:ext cx="2927520" cy="3249720"/>
          </a:xfrm>
          <a:prstGeom prst="rect">
            <a:avLst/>
          </a:prstGeom>
          <a:ln w="76320">
            <a:solidFill>
              <a:srgbClr val="00b0f0"/>
            </a:solidFill>
            <a:round/>
          </a:ln>
        </p:spPr>
      </p:pic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CustomShape 1"/>
          <p:cNvSpPr/>
          <p:nvPr/>
        </p:nvSpPr>
        <p:spPr>
          <a:xfrm>
            <a:off x="457200" y="500040"/>
            <a:ext cx="8228160" cy="712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lang="ru-RU" sz="4000" strike="noStrike">
                <a:solidFill>
                  <a:srgbClr val="04617b"/>
                </a:solidFill>
                <a:latin typeface="Calibri"/>
                <a:ea typeface="DejaVu Sans"/>
              </a:rPr>
              <a:t>Вместе дружная семья.</a:t>
            </a:r>
            <a:endParaRPr/>
          </a:p>
        </p:txBody>
      </p:sp>
      <p:sp>
        <p:nvSpPr>
          <p:cNvPr id="259" name="CustomShape 2"/>
          <p:cNvSpPr/>
          <p:nvPr/>
        </p:nvSpPr>
        <p:spPr>
          <a:xfrm>
            <a:off x="457200" y="1714320"/>
            <a:ext cx="8228160" cy="4608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60" name="Picture 2" descr=""/>
          <p:cNvPicPr/>
          <p:nvPr/>
        </p:nvPicPr>
        <p:blipFill>
          <a:blip r:embed="rId1"/>
          <a:srcRect l="6073" t="7202" r="3260" b="3835"/>
          <a:stretch/>
        </p:blipFill>
        <p:spPr>
          <a:xfrm>
            <a:off x="500040" y="1714320"/>
            <a:ext cx="2498760" cy="1927440"/>
          </a:xfrm>
          <a:prstGeom prst="rect">
            <a:avLst/>
          </a:prstGeom>
          <a:ln w="190440">
            <a:solidFill>
              <a:srgbClr val="c8c6bd"/>
            </a:solidFill>
            <a:round/>
          </a:ln>
          <a:effectLst>
            <a:outerShdw algn="tl" blurRad="101600" dir="7200000" dist="50800" rotWithShape="0">
              <a:srgbClr val="000000">
                <a:alpha val="45000"/>
              </a:srgbClr>
            </a:outerShdw>
          </a:effectLst>
          <a:scene3d>
            <a:camera fov="5400000" prst="perspectiveFront"/>
            <a:lightRig dir="t" rig="threePt">
              <a:rot lat="0" lon="0" rev="19200000"/>
            </a:lightRig>
          </a:scene3d>
          <a:sp3d extrusionH="25400">
            <a:bevelT prst="hardEdge" w="304800" h="152400"/>
            <a:extrusionClr>
              <a:srgbClr val="ffffff"/>
            </a:extrusionClr>
          </a:sp3d>
        </p:spPr>
      </p:pic>
      <p:pic>
        <p:nvPicPr>
          <p:cNvPr id="261" name="Picture 3" descr=""/>
          <p:cNvPicPr/>
          <p:nvPr/>
        </p:nvPicPr>
        <p:blipFill>
          <a:blip r:embed="rId2"/>
          <a:srcRect l="19740" t="0" r="14256" b="0"/>
          <a:stretch/>
        </p:blipFill>
        <p:spPr>
          <a:xfrm rot="5400000">
            <a:off x="6435720" y="3995640"/>
            <a:ext cx="2141640" cy="2436840"/>
          </a:xfrm>
          <a:prstGeom prst="rect">
            <a:avLst/>
          </a:prstGeom>
          <a:ln w="190440">
            <a:solidFill>
              <a:srgbClr val="c8c6bd"/>
            </a:solidFill>
            <a:round/>
          </a:ln>
          <a:effectLst>
            <a:outerShdw algn="bl" blurRad="127000" rotWithShape="0">
              <a:srgbClr val="000000"/>
            </a:outerShdw>
          </a:effectLst>
          <a:scene3d>
            <a:camera fov="5400000" prst="perspectiveFront"/>
            <a:lightRig dir="t" rig="threePt">
              <a:rot lat="0" lon="0" rev="19200000"/>
            </a:lightRig>
          </a:scene3d>
          <a:sp3d extrusionH="25400">
            <a:bevelT prst="hardEdge" w="304800" h="152400"/>
            <a:extrusionClr>
              <a:srgbClr val="000000"/>
            </a:extrusionClr>
          </a:sp3d>
        </p:spPr>
      </p:pic>
      <p:pic>
        <p:nvPicPr>
          <p:cNvPr id="262" name="Picture 4" descr=""/>
          <p:cNvPicPr/>
          <p:nvPr/>
        </p:nvPicPr>
        <p:blipFill>
          <a:blip r:embed="rId3"/>
          <a:srcRect l="21973" t="5820" r="7712" b="9127"/>
          <a:stretch/>
        </p:blipFill>
        <p:spPr>
          <a:xfrm>
            <a:off x="6215040" y="1643040"/>
            <a:ext cx="2355840" cy="2141640"/>
          </a:xfrm>
          <a:prstGeom prst="rect">
            <a:avLst/>
          </a:prstGeom>
          <a:ln w="190440">
            <a:solidFill>
              <a:srgbClr val="c8c6bd"/>
            </a:solidFill>
            <a:round/>
          </a:ln>
          <a:effectLst>
            <a:outerShdw algn="tl" blurRad="101600" dir="7200000" dist="50800" rotWithShape="0">
              <a:srgbClr val="000000">
                <a:alpha val="45000"/>
              </a:srgbClr>
            </a:outerShdw>
          </a:effectLst>
          <a:scene3d>
            <a:camera fov="5400000" prst="perspectiveFront"/>
            <a:lightRig dir="t" rig="threePt">
              <a:rot lat="0" lon="0" rev="19200000"/>
            </a:lightRig>
          </a:scene3d>
          <a:sp3d extrusionH="25400">
            <a:bevelT prst="hardEdge" w="304800" h="152400"/>
            <a:extrusionClr>
              <a:srgbClr val="ffffff"/>
            </a:extrusionClr>
          </a:sp3d>
        </p:spPr>
      </p:pic>
      <p:pic>
        <p:nvPicPr>
          <p:cNvPr id="263" name="Picture 5" descr=""/>
          <p:cNvPicPr/>
          <p:nvPr/>
        </p:nvPicPr>
        <p:blipFill>
          <a:blip r:embed="rId4"/>
          <a:srcRect l="0" t="6110" r="0" b="9669"/>
          <a:stretch/>
        </p:blipFill>
        <p:spPr>
          <a:xfrm>
            <a:off x="3429000" y="4000680"/>
            <a:ext cx="2436840" cy="2284560"/>
          </a:xfrm>
          <a:prstGeom prst="rect">
            <a:avLst/>
          </a:prstGeom>
          <a:ln w="190440">
            <a:solidFill>
              <a:srgbClr val="c8c6bd"/>
            </a:solidFill>
            <a:round/>
          </a:ln>
          <a:effectLst>
            <a:outerShdw algn="tl" blurRad="101600" dir="7200000" dist="50800" rotWithShape="0">
              <a:srgbClr val="000000">
                <a:alpha val="45000"/>
              </a:srgbClr>
            </a:outerShdw>
          </a:effectLst>
          <a:scene3d>
            <a:camera fov="5400000" prst="perspectiveFront"/>
            <a:lightRig dir="t" rig="threePt">
              <a:rot lat="0" lon="0" rev="19200000"/>
            </a:lightRig>
          </a:scene3d>
          <a:sp3d extrusionH="25400">
            <a:bevelT prst="hardEdge" w="304800" h="152400"/>
            <a:extrusionClr>
              <a:srgbClr val="ffffff"/>
            </a:extrusionClr>
          </a:sp3d>
        </p:spPr>
      </p:pic>
      <p:pic>
        <p:nvPicPr>
          <p:cNvPr id="264" name="Picture 6" descr=""/>
          <p:cNvPicPr/>
          <p:nvPr/>
        </p:nvPicPr>
        <p:blipFill>
          <a:blip r:embed="rId5"/>
          <a:srcRect l="0" t="0" r="36281" b="0"/>
          <a:stretch/>
        </p:blipFill>
        <p:spPr>
          <a:xfrm>
            <a:off x="500040" y="3857760"/>
            <a:ext cx="2498760" cy="2436840"/>
          </a:xfrm>
          <a:prstGeom prst="rect">
            <a:avLst/>
          </a:prstGeom>
          <a:ln w="190440">
            <a:solidFill>
              <a:srgbClr val="c8c6bd"/>
            </a:solidFill>
            <a:round/>
          </a:ln>
          <a:effectLst>
            <a:outerShdw algn="bl" blurRad="127000" rotWithShape="0">
              <a:srgbClr val="000000"/>
            </a:outerShdw>
          </a:effectLst>
          <a:scene3d>
            <a:camera fov="5400000" prst="perspectiveFront"/>
            <a:lightRig dir="t" rig="threePt">
              <a:rot lat="0" lon="0" rev="19200000"/>
            </a:lightRig>
          </a:scene3d>
          <a:sp3d extrusionH="25400">
            <a:bevelT prst="hardEdge" w="304800" h="152400"/>
            <a:extrusionClr>
              <a:srgbClr val="000000"/>
            </a:extrusionClr>
          </a:sp3d>
        </p:spPr>
      </p:pic>
      <p:sp>
        <p:nvSpPr>
          <p:cNvPr id="265" name="CustomShape 3"/>
          <p:cNvSpPr/>
          <p:nvPr/>
        </p:nvSpPr>
        <p:spPr>
          <a:xfrm>
            <a:off x="3143160" y="1714320"/>
            <a:ext cx="3070440" cy="221328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accent1">
              <a:lumMod val="40000"/>
              <a:lumOff val="60000"/>
            </a:schemeClr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ru-RU" strike="noStrike">
                <a:solidFill>
                  <a:srgbClr val="c00000"/>
                </a:solidFill>
                <a:latin typeface="Constantia"/>
                <a:ea typeface="DejaVu Sans"/>
              </a:rPr>
              <a:t>Мамины и папины  помощники</a:t>
            </a:r>
            <a:endParaRPr/>
          </a:p>
        </p:txBody>
      </p:sp>
    </p:spTree>
  </p:cSld>
  <p:timing>
    <p:tnLst>
      <p:par>
        <p:cTn id="23" dur="indefinite" restart="never" nodeType="tmRoot">
          <p:childTnLst>
            <p:seq>
              <p:cTn id="24" dur="indefinite" nodeType="mainSeq"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afterEffect" fill="hold" presetClass="emph" presetID="6">
                                  <p:stCondLst>
                                    <p:cond delay="0"/>
                                  </p:stCond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nodeType="afterEffect" fill="hold" presetClass="emph" presetID="6">
                                  <p:stCondLst>
                                    <p:cond delay="0"/>
                                  </p:stCond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nodeType="afterEffect" fill="hold" presetClass="emph" presetID="6">
                                  <p:stCondLst>
                                    <p:cond delay="0"/>
                                  </p:stCond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nodeType="afterEffect" fill="hold" presetClass="emph" presetID="6">
                                  <p:stCondLst>
                                    <p:cond delay="0"/>
                                  </p:stCond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nodeType="afterEffect" fill="hold" presetClass="emph" presetID="6">
                                  <p:stCondLst>
                                    <p:cond delay="0"/>
                                  </p:stCond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CustomShape 1"/>
          <p:cNvSpPr/>
          <p:nvPr/>
        </p:nvSpPr>
        <p:spPr>
          <a:xfrm>
            <a:off x="457200" y="428760"/>
            <a:ext cx="8228160" cy="855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b="1" lang="ru-RU" sz="3600" strike="noStrike">
                <a:solidFill>
                  <a:srgbClr val="04617b"/>
                </a:solidFill>
                <a:latin typeface="Calibri"/>
                <a:ea typeface="DejaVu Sans"/>
              </a:rPr>
              <a:t> </a:t>
            </a:r>
            <a:r>
              <a:rPr b="1" lang="ru-RU" sz="3600" strike="noStrike">
                <a:solidFill>
                  <a:srgbClr val="04617b"/>
                </a:solidFill>
                <a:latin typeface="Calibri"/>
                <a:ea typeface="DejaVu Sans"/>
              </a:rPr>
              <a:t>Вместе на отдыхе.</a:t>
            </a:r>
            <a:endParaRPr/>
          </a:p>
        </p:txBody>
      </p:sp>
      <p:sp>
        <p:nvSpPr>
          <p:cNvPr id="267" name="CustomShape 2"/>
          <p:cNvSpPr/>
          <p:nvPr/>
        </p:nvSpPr>
        <p:spPr>
          <a:xfrm>
            <a:off x="457200" y="1935360"/>
            <a:ext cx="8228160" cy="4387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68" name="Picture 2" descr=""/>
          <p:cNvPicPr/>
          <p:nvPr/>
        </p:nvPicPr>
        <p:blipFill>
          <a:blip r:embed="rId1"/>
          <a:srcRect l="985" t="3055" r="3791" b="2047"/>
          <a:stretch/>
        </p:blipFill>
        <p:spPr>
          <a:xfrm>
            <a:off x="214200" y="1500120"/>
            <a:ext cx="3070440" cy="2284560"/>
          </a:xfrm>
          <a:prstGeom prst="rect">
            <a:avLst/>
          </a:prstGeom>
          <a:ln w="88920">
            <a:solidFill>
              <a:srgbClr val="000000"/>
            </a:solidFill>
            <a:miter/>
          </a:ln>
          <a:effectLst>
            <a:innerShdw blurRad="76200">
              <a:srgbClr val="000000"/>
            </a:innerShdw>
          </a:effectLst>
        </p:spPr>
      </p:pic>
      <p:pic>
        <p:nvPicPr>
          <p:cNvPr id="269" name="Picture 4" descr=""/>
          <p:cNvPicPr/>
          <p:nvPr/>
        </p:nvPicPr>
        <p:blipFill>
          <a:blip r:embed="rId2"/>
          <a:srcRect l="11091" t="7161" r="6241" b="5294"/>
          <a:stretch/>
        </p:blipFill>
        <p:spPr>
          <a:xfrm>
            <a:off x="285840" y="4071960"/>
            <a:ext cx="2927520" cy="2355840"/>
          </a:xfrm>
          <a:prstGeom prst="rect">
            <a:avLst/>
          </a:prstGeom>
          <a:ln w="88920">
            <a:solidFill>
              <a:srgbClr val="000000"/>
            </a:solidFill>
            <a:miter/>
          </a:ln>
          <a:effectLst>
            <a:innerShdw blurRad="76200">
              <a:srgbClr val="000000"/>
            </a:innerShdw>
          </a:effectLst>
        </p:spPr>
      </p:pic>
      <p:pic>
        <p:nvPicPr>
          <p:cNvPr id="270" name="Picture 5" descr=""/>
          <p:cNvPicPr/>
          <p:nvPr/>
        </p:nvPicPr>
        <p:blipFill>
          <a:blip r:embed="rId3"/>
          <a:srcRect l="8097" t="9808" r="6830" b="0"/>
          <a:stretch/>
        </p:blipFill>
        <p:spPr>
          <a:xfrm>
            <a:off x="5643720" y="1428840"/>
            <a:ext cx="3213360" cy="2355840"/>
          </a:xfrm>
          <a:prstGeom prst="rect">
            <a:avLst/>
          </a:prstGeom>
          <a:ln w="88920">
            <a:solidFill>
              <a:srgbClr val="000000"/>
            </a:solidFill>
            <a:miter/>
          </a:ln>
          <a:effectLst>
            <a:innerShdw blurRad="76200">
              <a:srgbClr val="000000"/>
            </a:innerShdw>
          </a:effectLst>
        </p:spPr>
      </p:pic>
      <p:pic>
        <p:nvPicPr>
          <p:cNvPr id="271" name="Picture 6" descr=""/>
          <p:cNvPicPr/>
          <p:nvPr/>
        </p:nvPicPr>
        <p:blipFill>
          <a:blip r:embed="rId4"/>
          <a:stretch/>
        </p:blipFill>
        <p:spPr>
          <a:xfrm>
            <a:off x="5572080" y="4071960"/>
            <a:ext cx="3249720" cy="2436840"/>
          </a:xfrm>
          <a:prstGeom prst="rect">
            <a:avLst/>
          </a:prstGeom>
          <a:ln w="88920">
            <a:solidFill>
              <a:srgbClr val="000000"/>
            </a:solidFill>
            <a:miter/>
          </a:ln>
          <a:effectLst>
            <a:innerShdw blurRad="76200">
              <a:srgbClr val="000000"/>
            </a:innerShdw>
          </a:effectLst>
        </p:spPr>
      </p:pic>
    </p:spTree>
  </p:cSld>
  <p:timing>
    <p:tnLst>
      <p:par>
        <p:cTn id="36" dur="indefinite" restart="never" nodeType="tmRoot">
          <p:childTnLst>
            <p:seq>
              <p:cTn id="37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CustomShape 1"/>
          <p:cNvSpPr/>
          <p:nvPr/>
        </p:nvSpPr>
        <p:spPr>
          <a:xfrm>
            <a:off x="685800" y="514440"/>
            <a:ext cx="2741760" cy="1160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b="1" lang="ru-RU" sz="3600" strike="noStrike">
                <a:solidFill>
                  <a:srgbClr val="04617b"/>
                </a:solidFill>
                <a:latin typeface="Calibri"/>
                <a:ea typeface="DejaVu Sans"/>
              </a:rPr>
              <a:t>Наши любимцы</a:t>
            </a:r>
            <a:r>
              <a:rPr lang="ru-RU" sz="2600" strike="noStrike">
                <a:solidFill>
                  <a:srgbClr val="04617b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  <p:sp>
        <p:nvSpPr>
          <p:cNvPr id="273" name="CustomShape 2"/>
          <p:cNvSpPr/>
          <p:nvPr/>
        </p:nvSpPr>
        <p:spPr>
          <a:xfrm>
            <a:off x="685800" y="1676520"/>
            <a:ext cx="1241640" cy="465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4" name="CustomShape 3"/>
          <p:cNvSpPr/>
          <p:nvPr/>
        </p:nvSpPr>
        <p:spPr>
          <a:xfrm>
            <a:off x="3575160" y="1676520"/>
            <a:ext cx="5110200" cy="4570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75" name="Picture 2" descr=""/>
          <p:cNvPicPr/>
          <p:nvPr/>
        </p:nvPicPr>
        <p:blipFill>
          <a:blip r:embed="rId1"/>
          <a:srcRect l="3819" t="0" r="5835" b="9305"/>
          <a:stretch/>
        </p:blipFill>
        <p:spPr>
          <a:xfrm>
            <a:off x="4429080" y="4429080"/>
            <a:ext cx="3570480" cy="2130480"/>
          </a:xfrm>
          <a:prstGeom prst="rect">
            <a:avLst/>
          </a:prstGeom>
          <a:ln w="88920">
            <a:solidFill>
              <a:srgbClr val="000000"/>
            </a:solidFill>
            <a:miter/>
          </a:ln>
          <a:effectLst>
            <a:innerShdw blurRad="76200">
              <a:srgbClr val="000000"/>
            </a:innerShdw>
          </a:effectLst>
        </p:spPr>
      </p:pic>
      <p:pic>
        <p:nvPicPr>
          <p:cNvPr id="276" name="Picture 3" descr=""/>
          <p:cNvPicPr/>
          <p:nvPr/>
        </p:nvPicPr>
        <p:blipFill>
          <a:blip r:embed="rId2"/>
          <a:stretch/>
        </p:blipFill>
        <p:spPr>
          <a:xfrm>
            <a:off x="3071880" y="785880"/>
            <a:ext cx="2590560" cy="3141720"/>
          </a:xfrm>
          <a:prstGeom prst="rect">
            <a:avLst/>
          </a:prstGeom>
          <a:ln w="88920">
            <a:solidFill>
              <a:srgbClr val="000000"/>
            </a:solidFill>
            <a:miter/>
          </a:ln>
          <a:effectLst>
            <a:innerShdw blurRad="76200">
              <a:srgbClr val="000000"/>
            </a:innerShdw>
          </a:effectLst>
        </p:spPr>
      </p:pic>
      <p:pic>
        <p:nvPicPr>
          <p:cNvPr id="277" name="Picture 4" descr=""/>
          <p:cNvPicPr/>
          <p:nvPr/>
        </p:nvPicPr>
        <p:blipFill>
          <a:blip r:embed="rId3"/>
          <a:stretch/>
        </p:blipFill>
        <p:spPr>
          <a:xfrm>
            <a:off x="6286680" y="785880"/>
            <a:ext cx="2563560" cy="3141720"/>
          </a:xfrm>
          <a:prstGeom prst="rect">
            <a:avLst/>
          </a:prstGeom>
          <a:ln w="88920">
            <a:solidFill>
              <a:srgbClr val="000000"/>
            </a:solidFill>
            <a:miter/>
          </a:ln>
          <a:effectLst>
            <a:innerShdw blurRad="76200">
              <a:srgbClr val="000000"/>
            </a:innerShdw>
          </a:effectLst>
        </p:spPr>
      </p:pic>
      <p:pic>
        <p:nvPicPr>
          <p:cNvPr id="278" name="Picture 2" descr=""/>
          <p:cNvPicPr/>
          <p:nvPr/>
        </p:nvPicPr>
        <p:blipFill>
          <a:blip r:embed="rId4"/>
          <a:srcRect l="0" t="0" r="0" b="4641"/>
          <a:stretch/>
        </p:blipFill>
        <p:spPr>
          <a:xfrm>
            <a:off x="285840" y="3071880"/>
            <a:ext cx="2713320" cy="3591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timing>
    <p:tnLst>
      <p:par>
        <p:cTn id="38" dur="indefinite" restart="never" nodeType="tmRoot">
          <p:childTnLst>
            <p:seq>
              <p:cTn id="39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CustomShape 1"/>
          <p:cNvSpPr/>
          <p:nvPr/>
        </p:nvSpPr>
        <p:spPr>
          <a:xfrm>
            <a:off x="685800" y="514440"/>
            <a:ext cx="2741760" cy="1484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b="1" lang="ru-RU" sz="3200" strike="noStrike">
                <a:solidFill>
                  <a:srgbClr val="04617b"/>
                </a:solidFill>
                <a:latin typeface="Calibri"/>
                <a:ea typeface="DejaVu Sans"/>
              </a:rPr>
              <a:t>Наши праздники.</a:t>
            </a:r>
            <a:endParaRPr/>
          </a:p>
        </p:txBody>
      </p:sp>
      <p:sp>
        <p:nvSpPr>
          <p:cNvPr id="280" name="CustomShape 2"/>
          <p:cNvSpPr/>
          <p:nvPr/>
        </p:nvSpPr>
        <p:spPr>
          <a:xfrm>
            <a:off x="685800" y="2071800"/>
            <a:ext cx="812880" cy="1070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1" name="CustomShape 3"/>
          <p:cNvSpPr/>
          <p:nvPr/>
        </p:nvSpPr>
        <p:spPr>
          <a:xfrm>
            <a:off x="3575160" y="1676520"/>
            <a:ext cx="5110200" cy="4570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82" name="Picture 2" descr=""/>
          <p:cNvPicPr/>
          <p:nvPr/>
        </p:nvPicPr>
        <p:blipFill>
          <a:blip r:embed="rId1"/>
          <a:srcRect l="41748" t="5858" r="0" b="32614"/>
          <a:stretch/>
        </p:blipFill>
        <p:spPr>
          <a:xfrm>
            <a:off x="714240" y="3714840"/>
            <a:ext cx="2705400" cy="2284560"/>
          </a:xfrm>
          <a:prstGeom prst="rect">
            <a:avLst/>
          </a:prstGeom>
          <a:ln w="76320">
            <a:solidFill>
              <a:schemeClr val="accent4">
                <a:lumMod val="60000"/>
                <a:lumOff val="40000"/>
              </a:schemeClr>
            </a:solidFill>
            <a:round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prst="relaxedInset" w="381000" h="114300"/>
            <a:contourClr>
              <a:srgbClr val="969696"/>
            </a:contourClr>
          </a:sp3d>
        </p:spPr>
      </p:pic>
      <p:pic>
        <p:nvPicPr>
          <p:cNvPr id="283" name="Picture 3" descr=""/>
          <p:cNvPicPr/>
          <p:nvPr/>
        </p:nvPicPr>
        <p:blipFill>
          <a:blip r:embed="rId2"/>
          <a:stretch/>
        </p:blipFill>
        <p:spPr>
          <a:xfrm>
            <a:off x="6215040" y="3357720"/>
            <a:ext cx="2436840" cy="3070440"/>
          </a:xfrm>
          <a:prstGeom prst="rect">
            <a:avLst/>
          </a:prstGeom>
          <a:ln w="76320">
            <a:solidFill>
              <a:schemeClr val="accent4">
                <a:lumMod val="60000"/>
                <a:lumOff val="40000"/>
              </a:schemeClr>
            </a:solidFill>
            <a:round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prst="relaxedInset" w="381000" h="114300"/>
            <a:contourClr>
              <a:srgbClr val="969696"/>
            </a:contourClr>
          </a:sp3d>
        </p:spPr>
      </p:pic>
      <p:pic>
        <p:nvPicPr>
          <p:cNvPr id="284" name="Picture 5" descr=""/>
          <p:cNvPicPr/>
          <p:nvPr/>
        </p:nvPicPr>
        <p:blipFill>
          <a:blip r:embed="rId3"/>
          <a:srcRect l="13251" t="3574" r="0" b="0"/>
          <a:stretch/>
        </p:blipFill>
        <p:spPr>
          <a:xfrm>
            <a:off x="3857760" y="857160"/>
            <a:ext cx="2355840" cy="2998800"/>
          </a:xfrm>
          <a:prstGeom prst="rect">
            <a:avLst/>
          </a:prstGeom>
          <a:ln w="76320">
            <a:solidFill>
              <a:schemeClr val="accent4">
                <a:lumMod val="60000"/>
                <a:lumOff val="40000"/>
              </a:schemeClr>
            </a:solidFill>
            <a:round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prst="relaxedInset" w="381000" h="114300"/>
            <a:contourClr>
              <a:srgbClr val="969696"/>
            </a:contourClr>
          </a:sp3d>
        </p:spPr>
      </p:pic>
    </p:spTree>
  </p:cSld>
  <p:timing>
    <p:tnLst>
      <p:par>
        <p:cTn id="40" dur="indefinite" restart="never" nodeType="tmRoot">
          <p:childTnLst>
            <p:seq>
              <p:cTn id="41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CustomShape 1"/>
          <p:cNvSpPr/>
          <p:nvPr/>
        </p:nvSpPr>
        <p:spPr>
          <a:xfrm>
            <a:off x="685800" y="514440"/>
            <a:ext cx="2741760" cy="1160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lang="ru-RU" sz="3200" strike="noStrike">
                <a:solidFill>
                  <a:srgbClr val="04617b"/>
                </a:solidFill>
                <a:latin typeface="Calibri"/>
                <a:ea typeface="DejaVu Sans"/>
              </a:rPr>
              <a:t>Наши достижения</a:t>
            </a:r>
            <a:endParaRPr/>
          </a:p>
        </p:txBody>
      </p:sp>
      <p:sp>
        <p:nvSpPr>
          <p:cNvPr id="286" name="CustomShape 2"/>
          <p:cNvSpPr/>
          <p:nvPr/>
        </p:nvSpPr>
        <p:spPr>
          <a:xfrm>
            <a:off x="4071960" y="5143680"/>
            <a:ext cx="4570560" cy="1355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8360" rIns="18360" tIns="45000" b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ru-RU" strike="noStrike">
                <a:solidFill>
                  <a:srgbClr val="000000"/>
                </a:solidFill>
                <a:latin typeface="Constantia"/>
                <a:ea typeface="DejaVu Sans"/>
              </a:rPr>
              <a:t>Мы  не собираемся останавливаться на достигнутом</a:t>
            </a:r>
            <a:r>
              <a:rPr lang="ru-RU" sz="1400" strike="noStrike">
                <a:solidFill>
                  <a:srgbClr val="000000"/>
                </a:solidFill>
                <a:latin typeface="Constantia"/>
                <a:ea typeface="DejaVu Sans"/>
              </a:rPr>
              <a:t>!</a:t>
            </a:r>
            <a:endParaRPr/>
          </a:p>
        </p:txBody>
      </p:sp>
      <p:sp>
        <p:nvSpPr>
          <p:cNvPr id="287" name="CustomShape 3"/>
          <p:cNvSpPr/>
          <p:nvPr/>
        </p:nvSpPr>
        <p:spPr>
          <a:xfrm>
            <a:off x="3714840" y="4786200"/>
            <a:ext cx="427320" cy="1070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88" name="Picture 5" descr=""/>
          <p:cNvPicPr/>
          <p:nvPr/>
        </p:nvPicPr>
        <p:blipFill>
          <a:blip r:embed="rId1"/>
          <a:srcRect l="3648" t="10426" r="2741" b="5379"/>
          <a:stretch/>
        </p:blipFill>
        <p:spPr>
          <a:xfrm>
            <a:off x="571320" y="1785960"/>
            <a:ext cx="3570480" cy="3356280"/>
          </a:xfrm>
          <a:prstGeom prst="rect">
            <a:avLst/>
          </a:prstGeom>
          <a:ln w="38160">
            <a:solidFill>
              <a:srgbClr val="000000"/>
            </a:solidFill>
            <a:miter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  <p:pic>
        <p:nvPicPr>
          <p:cNvPr id="289" name="Picture 4" descr=""/>
          <p:cNvPicPr/>
          <p:nvPr/>
        </p:nvPicPr>
        <p:blipFill>
          <a:blip r:embed="rId2"/>
          <a:stretch/>
        </p:blipFill>
        <p:spPr>
          <a:xfrm>
            <a:off x="4929120" y="428760"/>
            <a:ext cx="3972960" cy="3427560"/>
          </a:xfrm>
          <a:prstGeom prst="rect">
            <a:avLst/>
          </a:prstGeom>
          <a:ln w="38160">
            <a:solidFill>
              <a:srgbClr val="000000"/>
            </a:solidFill>
            <a:miter/>
          </a:ln>
          <a:effectLst>
            <a:outerShdw algn="tl" blurRad="50800" dir="2700000" dist="38100" rotWithShape="0">
              <a:srgbClr val="000000">
                <a:alpha val="43000"/>
              </a:srgbClr>
            </a:outerShdw>
          </a:effectLst>
        </p:spPr>
      </p:pic>
    </p:spTree>
  </p:cSld>
  <p:timing>
    <p:tnLst>
      <p:par>
        <p:cTn id="42" dur="indefinite" restart="never" nodeType="tmRoot">
          <p:childTnLst>
            <p:seq>
              <p:cTn id="43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609480" y="1176840"/>
            <a:ext cx="2211480" cy="1581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b"/>
          <a:p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09" name="CustomShape 2"/>
          <p:cNvSpPr/>
          <p:nvPr/>
        </p:nvSpPr>
        <p:spPr>
          <a:xfrm>
            <a:off x="609480" y="785880"/>
            <a:ext cx="2208240" cy="4221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64080" rIns="45720" tIns="45000" bIns="45000"/>
          <a:p>
            <a:pPr>
              <a:lnSpc>
                <a:spcPct val="100000"/>
              </a:lnSpc>
            </a:pPr>
            <a:r>
              <a:rPr lang="ru-RU" sz="4000" strike="noStrike">
                <a:solidFill>
                  <a:srgbClr val="ff0000"/>
                </a:solidFill>
                <a:latin typeface="Constantia"/>
                <a:ea typeface="DejaVu Sans"/>
              </a:rPr>
              <a:t>Наш дом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210" name="Рисунок 10" descr=""/>
          <p:cNvPicPr/>
          <p:nvPr/>
        </p:nvPicPr>
        <p:blipFill>
          <a:blip r:embed="rId1"/>
          <a:srcRect l="4419" t="0" r="8858" b="0"/>
          <a:stretch/>
        </p:blipFill>
        <p:spPr>
          <a:xfrm rot="300000">
            <a:off x="3160080" y="842040"/>
            <a:ext cx="5526000" cy="4781160"/>
          </a:xfrm>
          <a:prstGeom prst="rect">
            <a:avLst/>
          </a:prstGeom>
          <a:ln w="76320">
            <a:solidFill>
              <a:schemeClr val="bg1">
                <a:lumMod val="50000"/>
              </a:schemeClr>
            </a:solidFill>
            <a:round/>
          </a:ln>
          <a:effectLst>
            <a:outerShdw algn="ctr" blurRad="149987" dir="8460000" dist="250190">
              <a:srgbClr val="000000">
                <a:alpha val="28000"/>
              </a:srgbClr>
            </a:outerShdw>
          </a:effectLst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685800" y="514440"/>
            <a:ext cx="2741760" cy="1160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 algn="ctr">
              <a:lnSpc>
                <a:spcPct val="100000"/>
              </a:lnSpc>
            </a:pPr>
            <a:r>
              <a:rPr lang="ru-RU" sz="5400" strike="noStrike">
                <a:solidFill>
                  <a:srgbClr val="59aaf2"/>
                </a:solidFill>
                <a:latin typeface="Calibri"/>
                <a:ea typeface="DejaVu Sans"/>
              </a:rPr>
              <a:t>Это Я!</a:t>
            </a:r>
            <a:endParaRPr/>
          </a:p>
        </p:txBody>
      </p:sp>
      <p:sp>
        <p:nvSpPr>
          <p:cNvPr id="212" name="CustomShape 2"/>
          <p:cNvSpPr/>
          <p:nvPr/>
        </p:nvSpPr>
        <p:spPr>
          <a:xfrm>
            <a:off x="685800" y="1676520"/>
            <a:ext cx="2741760" cy="4570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8360" rIns="18360" tIns="45000" bIns="45000"/>
          <a:p>
            <a:pPr>
              <a:lnSpc>
                <a:spcPct val="100000"/>
              </a:lnSpc>
            </a:pPr>
            <a:r>
              <a:rPr lang="ru-RU" sz="2000" strike="noStrike">
                <a:solidFill>
                  <a:srgbClr val="000000"/>
                </a:solidFill>
                <a:latin typeface="Constantia"/>
                <a:ea typeface="DejaVu Sans"/>
              </a:rPr>
              <a:t>    </a:t>
            </a:r>
            <a:endParaRPr/>
          </a:p>
        </p:txBody>
      </p:sp>
      <p:pic>
        <p:nvPicPr>
          <p:cNvPr id="213" name="Содержимое 4" descr=""/>
          <p:cNvPicPr/>
          <p:nvPr/>
        </p:nvPicPr>
        <p:blipFill>
          <a:blip r:embed="rId1"/>
          <a:stretch/>
        </p:blipFill>
        <p:spPr>
          <a:xfrm rot="16200000">
            <a:off x="3335040" y="1595160"/>
            <a:ext cx="4729680" cy="3684600"/>
          </a:xfrm>
          <a:prstGeom prst="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glow rad="228600">
              <a:schemeClr val="accent2">
                <a:lumMod val="75000"/>
                <a:alpha val="40000"/>
              </a:schemeClr>
            </a:glow>
            <a:softEdge rad="112500"/>
          </a:effectLst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357120" y="142920"/>
            <a:ext cx="2211480" cy="1581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45000" bIns="45000" anchor="b"/>
          <a:p>
            <a:pPr>
              <a:lnSpc>
                <a:spcPct val="100000"/>
              </a:lnSpc>
            </a:pPr>
            <a:r>
              <a:rPr b="1" lang="ru-RU" sz="3200" strike="noStrike">
                <a:solidFill>
                  <a:srgbClr val="04617b"/>
                </a:solidFill>
                <a:latin typeface="Calibri"/>
                <a:ea typeface="DejaVu Sans"/>
              </a:rPr>
              <a:t>Мои увлечения.</a:t>
            </a:r>
            <a:endParaRPr/>
          </a:p>
        </p:txBody>
      </p:sp>
      <p:pic>
        <p:nvPicPr>
          <p:cNvPr id="215" name="Рисунок 4" descr=""/>
          <p:cNvPicPr/>
          <p:nvPr/>
        </p:nvPicPr>
        <p:blipFill>
          <a:blip r:embed="rId1"/>
          <a:srcRect l="2580" t="0" r="2580" b="0"/>
          <a:stretch/>
        </p:blipFill>
        <p:spPr>
          <a:xfrm rot="420000">
            <a:off x="2662920" y="891000"/>
            <a:ext cx="2976480" cy="2547720"/>
          </a:xfrm>
          <a:prstGeom prst="rect">
            <a:avLst/>
          </a:prstGeom>
          <a:ln w="2880">
            <a:solidFill>
              <a:srgbClr val="c0c0c0"/>
            </a:solidFill>
            <a:round/>
          </a:ln>
          <a:effectLst>
            <a:glow rad="139700">
              <a:srgbClr val="00b050">
                <a:alpha val="40000"/>
              </a:srgbClr>
            </a:glow>
          </a:effectLst>
        </p:spPr>
      </p:pic>
      <p:pic>
        <p:nvPicPr>
          <p:cNvPr id="216" name="Рисунок 5" descr=""/>
          <p:cNvPicPr/>
          <p:nvPr/>
        </p:nvPicPr>
        <p:blipFill>
          <a:blip r:embed="rId2"/>
          <a:stretch/>
        </p:blipFill>
        <p:spPr>
          <a:xfrm>
            <a:off x="6215040" y="428760"/>
            <a:ext cx="2832120" cy="2427480"/>
          </a:xfrm>
          <a:prstGeom prst="rect">
            <a:avLst/>
          </a:prstGeom>
          <a:ln>
            <a:noFill/>
          </a:ln>
          <a:effectLst>
            <a:glow rad="101600">
              <a:srgbClr val="7030a0">
                <a:alpha val="60000"/>
              </a:srgbClr>
            </a:glow>
          </a:effectLst>
        </p:spPr>
      </p:pic>
      <p:pic>
        <p:nvPicPr>
          <p:cNvPr id="217" name="Рисунок 7" descr=""/>
          <p:cNvPicPr/>
          <p:nvPr/>
        </p:nvPicPr>
        <p:blipFill>
          <a:blip r:embed="rId3"/>
          <a:stretch/>
        </p:blipFill>
        <p:spPr>
          <a:xfrm>
            <a:off x="6143760" y="3786120"/>
            <a:ext cx="2570400" cy="2570400"/>
          </a:xfrm>
          <a:prstGeom prst="rect">
            <a:avLst/>
          </a:prstGeom>
          <a:ln>
            <a:noFill/>
          </a:ln>
          <a:effectLst>
            <a:glow rad="101600">
              <a:srgbClr val="ffff00">
                <a:alpha val="60000"/>
              </a:srgbClr>
            </a:glow>
          </a:effectLst>
        </p:spPr>
      </p:pic>
      <p:pic>
        <p:nvPicPr>
          <p:cNvPr id="218" name="Picture 3" descr=""/>
          <p:cNvPicPr/>
          <p:nvPr/>
        </p:nvPicPr>
        <p:blipFill>
          <a:blip r:embed="rId4"/>
          <a:stretch/>
        </p:blipFill>
        <p:spPr>
          <a:xfrm>
            <a:off x="1008000" y="3903480"/>
            <a:ext cx="2221560" cy="1927440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  <a:scene3d>
            <a:camera prst="orthographicFront"/>
            <a:lightRig dir="t" rig="threePt"/>
          </a:scene3d>
          <a:sp3d>
            <a:bevelT prst="cross" w="139700"/>
          </a:sp3d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500040" y="571320"/>
            <a:ext cx="2741760" cy="1160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lang="ru-RU" sz="3600" strike="noStrike">
                <a:solidFill>
                  <a:srgbClr val="04617b"/>
                </a:solidFill>
                <a:latin typeface="Calibri"/>
                <a:ea typeface="DejaVu Sans"/>
              </a:rPr>
              <a:t>Мои мечты…</a:t>
            </a:r>
            <a:endParaRPr/>
          </a:p>
        </p:txBody>
      </p:sp>
      <p:sp>
        <p:nvSpPr>
          <p:cNvPr id="220" name="CustomShape 2"/>
          <p:cNvSpPr/>
          <p:nvPr/>
        </p:nvSpPr>
        <p:spPr>
          <a:xfrm>
            <a:off x="500040" y="1143000"/>
            <a:ext cx="2741760" cy="4570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95000"/>
              <a:buFont typeface="Arial"/>
              <a:buChar char="•"/>
            </a:pPr>
            <a:r>
              <a:rPr lang="ru-RU" sz="2400" strike="noStrike">
                <a:solidFill>
                  <a:srgbClr val="000000"/>
                </a:solidFill>
                <a:latin typeface="Constantia"/>
                <a:ea typeface="DejaVu Sans"/>
              </a:rPr>
              <a:t>я хочу поскорее вырасти , получить права на управление машиной,</a:t>
            </a:r>
            <a:endParaRPr/>
          </a:p>
          <a:p>
            <a:pPr>
              <a:lnSpc>
                <a:spcPct val="100000"/>
              </a:lnSpc>
              <a:buSzPct val="95000"/>
              <a:buFont typeface="Arial"/>
              <a:buChar char="•"/>
            </a:pPr>
            <a:r>
              <a:rPr lang="ru-RU" sz="2400" strike="noStrike">
                <a:solidFill>
                  <a:srgbClr val="000000"/>
                </a:solidFill>
                <a:latin typeface="Constantia"/>
                <a:ea typeface="DejaVu Sans"/>
              </a:rPr>
              <a:t> </a:t>
            </a:r>
            <a:r>
              <a:rPr lang="ru-RU" sz="2400" strike="noStrike">
                <a:solidFill>
                  <a:srgbClr val="000000"/>
                </a:solidFill>
                <a:latin typeface="Constantia"/>
                <a:ea typeface="DejaVu Sans"/>
              </a:rPr>
              <a:t>я хочу полететь на настоящем самолёте.</a:t>
            </a:r>
            <a:endParaRPr/>
          </a:p>
        </p:txBody>
      </p:sp>
      <p:pic>
        <p:nvPicPr>
          <p:cNvPr id="221" name="Picture 2" descr=""/>
          <p:cNvPicPr/>
          <p:nvPr/>
        </p:nvPicPr>
        <p:blipFill>
          <a:blip r:embed="rId1"/>
          <a:stretch/>
        </p:blipFill>
        <p:spPr>
          <a:xfrm>
            <a:off x="4042440" y="1863720"/>
            <a:ext cx="3660480" cy="3247200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685800" y="514440"/>
            <a:ext cx="2741760" cy="1160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lang="ru-RU" sz="2600" strike="noStrike">
                <a:solidFill>
                  <a:srgbClr val="04617b"/>
                </a:solidFill>
                <a:latin typeface="Calibri"/>
                <a:ea typeface="DejaVu Sans"/>
              </a:rPr>
              <a:t> </a:t>
            </a:r>
            <a:r>
              <a:rPr lang="ru-RU" sz="2600" strike="noStrike">
                <a:solidFill>
                  <a:srgbClr val="04617b"/>
                </a:solidFill>
                <a:latin typeface="Calibri"/>
                <a:ea typeface="DejaVu Sans"/>
              </a:rPr>
              <a:t>Мой братишка Егорка.</a:t>
            </a:r>
            <a:endParaRPr/>
          </a:p>
        </p:txBody>
      </p:sp>
      <p:pic>
        <p:nvPicPr>
          <p:cNvPr id="223" name="Содержимое 8" descr=""/>
          <p:cNvPicPr/>
          <p:nvPr/>
        </p:nvPicPr>
        <p:blipFill>
          <a:blip r:embed="rId1"/>
          <a:stretch/>
        </p:blipFill>
        <p:spPr>
          <a:xfrm rot="6060000">
            <a:off x="4839840" y="1161000"/>
            <a:ext cx="3521520" cy="2640600"/>
          </a:xfrm>
          <a:prstGeom prst="rect">
            <a:avLst/>
          </a:prstGeom>
          <a:ln w="76320">
            <a:solidFill>
              <a:schemeClr val="accent4">
                <a:lumMod val="75000"/>
              </a:schemeClr>
            </a:solidFill>
            <a:round/>
          </a:ln>
        </p:spPr>
      </p:pic>
      <p:pic>
        <p:nvPicPr>
          <p:cNvPr id="224" name="Picture 3" descr=""/>
          <p:cNvPicPr/>
          <p:nvPr/>
        </p:nvPicPr>
        <p:blipFill>
          <a:blip r:embed="rId2"/>
          <a:stretch/>
        </p:blipFill>
        <p:spPr>
          <a:xfrm>
            <a:off x="1152000" y="3672000"/>
            <a:ext cx="3570480" cy="2520720"/>
          </a:xfrm>
          <a:prstGeom prst="rect">
            <a:avLst/>
          </a:prstGeom>
          <a:ln w="76320">
            <a:solidFill>
              <a:schemeClr val="accent4">
                <a:lumMod val="75000"/>
              </a:schemeClr>
            </a:solidFill>
            <a:round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CustomShape 1"/>
          <p:cNvSpPr/>
          <p:nvPr/>
        </p:nvSpPr>
        <p:spPr>
          <a:xfrm>
            <a:off x="571320" y="214200"/>
            <a:ext cx="2284560" cy="64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b="1" lang="ru-RU" sz="3200" strike="noStrike">
                <a:solidFill>
                  <a:srgbClr val="04617b"/>
                </a:solidFill>
                <a:latin typeface="Calibri"/>
                <a:ea typeface="DejaVu Sans"/>
              </a:rPr>
              <a:t>Моя мама.</a:t>
            </a:r>
            <a:endParaRPr/>
          </a:p>
        </p:txBody>
      </p:sp>
      <p:sp>
        <p:nvSpPr>
          <p:cNvPr id="226" name="CustomShape 2"/>
          <p:cNvSpPr/>
          <p:nvPr/>
        </p:nvSpPr>
        <p:spPr>
          <a:xfrm>
            <a:off x="3575160" y="1676520"/>
            <a:ext cx="5110200" cy="4570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27" name="Picture 5" descr=""/>
          <p:cNvPicPr/>
          <p:nvPr/>
        </p:nvPicPr>
        <p:blipFill>
          <a:blip r:embed="rId1"/>
          <a:stretch/>
        </p:blipFill>
        <p:spPr>
          <a:xfrm>
            <a:off x="0" y="928800"/>
            <a:ext cx="3211560" cy="2408400"/>
          </a:xfrm>
          <a:prstGeom prst="rect">
            <a:avLst/>
          </a:prstGeom>
          <a:ln w="88920">
            <a:solidFill>
              <a:srgbClr val="ffffff"/>
            </a:solidFill>
            <a:miter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8" name="Picture 6" descr=""/>
          <p:cNvPicPr/>
          <p:nvPr/>
        </p:nvPicPr>
        <p:blipFill>
          <a:blip r:embed="rId2"/>
          <a:stretch/>
        </p:blipFill>
        <p:spPr>
          <a:xfrm>
            <a:off x="6000480" y="208080"/>
            <a:ext cx="2928240" cy="2290680"/>
          </a:xfrm>
          <a:prstGeom prst="rect">
            <a:avLst/>
          </a:prstGeom>
          <a:ln w="88920">
            <a:solidFill>
              <a:srgbClr val="ffffff"/>
            </a:solidFill>
            <a:miter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9" name="Picture 7" descr=""/>
          <p:cNvPicPr/>
          <p:nvPr/>
        </p:nvPicPr>
        <p:blipFill>
          <a:blip r:embed="rId3"/>
          <a:stretch/>
        </p:blipFill>
        <p:spPr>
          <a:xfrm rot="5400000">
            <a:off x="127440" y="3729960"/>
            <a:ext cx="3172680" cy="2713320"/>
          </a:xfrm>
          <a:prstGeom prst="rect">
            <a:avLst/>
          </a:prstGeom>
          <a:ln w="88920">
            <a:solidFill>
              <a:srgbClr val="ffffff"/>
            </a:solidFill>
            <a:miter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0" name="Picture 2" descr=""/>
          <p:cNvPicPr/>
          <p:nvPr/>
        </p:nvPicPr>
        <p:blipFill>
          <a:blip r:embed="rId4"/>
          <a:stretch/>
        </p:blipFill>
        <p:spPr>
          <a:xfrm>
            <a:off x="5313240" y="3887280"/>
            <a:ext cx="3615120" cy="2754720"/>
          </a:xfrm>
          <a:prstGeom prst="rect">
            <a:avLst/>
          </a:prstGeom>
          <a:ln w="88920">
            <a:solidFill>
              <a:srgbClr val="ffffff"/>
            </a:solidFill>
            <a:miter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1" name="Picture 2" descr=""/>
          <p:cNvPicPr/>
          <p:nvPr/>
        </p:nvPicPr>
        <p:blipFill>
          <a:blip r:embed="rId5"/>
          <a:stretch/>
        </p:blipFill>
        <p:spPr>
          <a:xfrm>
            <a:off x="2428920" y="2143080"/>
            <a:ext cx="3746160" cy="2570400"/>
          </a:xfrm>
          <a:prstGeom prst="rect">
            <a:avLst/>
          </a:prstGeom>
          <a:ln w="190440">
            <a:solidFill>
              <a:srgbClr val="c8c6bd"/>
            </a:solidFill>
            <a:miter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prst="hardEdge" w="304800" h="152400"/>
            <a:extrusionClr>
              <a:srgbClr val="000000"/>
            </a:extrusionClr>
          </a:sp3d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ustomShape 1"/>
          <p:cNvSpPr/>
          <p:nvPr/>
        </p:nvSpPr>
        <p:spPr>
          <a:xfrm>
            <a:off x="685800" y="514440"/>
            <a:ext cx="2741760" cy="1160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lang="ru-RU" sz="4000" strike="noStrike">
                <a:solidFill>
                  <a:srgbClr val="04617b"/>
                </a:solidFill>
                <a:latin typeface="Calibri"/>
                <a:ea typeface="DejaVu Sans"/>
              </a:rPr>
              <a:t>Мой папа</a:t>
            </a:r>
            <a:endParaRPr/>
          </a:p>
        </p:txBody>
      </p:sp>
      <p:sp>
        <p:nvSpPr>
          <p:cNvPr id="233" name="CustomShape 2"/>
          <p:cNvSpPr/>
          <p:nvPr/>
        </p:nvSpPr>
        <p:spPr>
          <a:xfrm>
            <a:off x="685800" y="1676520"/>
            <a:ext cx="741600" cy="465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4" name="CustomShape 3"/>
          <p:cNvSpPr/>
          <p:nvPr/>
        </p:nvSpPr>
        <p:spPr>
          <a:xfrm>
            <a:off x="3575160" y="1676520"/>
            <a:ext cx="5110200" cy="4570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35" name="Picture 2" descr=""/>
          <p:cNvPicPr/>
          <p:nvPr/>
        </p:nvPicPr>
        <p:blipFill>
          <a:blip r:embed="rId1"/>
          <a:stretch/>
        </p:blipFill>
        <p:spPr>
          <a:xfrm>
            <a:off x="6286680" y="3214800"/>
            <a:ext cx="2427480" cy="3213360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reflection algn="bl" blurRad="12700" dir="5400000" dist="5000" endPos="28000" rotWithShape="0" stA="38000" sy="-100000"/>
          </a:effectLst>
        </p:spPr>
      </p:pic>
      <p:pic>
        <p:nvPicPr>
          <p:cNvPr id="236" name="Picture 3" descr=""/>
          <p:cNvPicPr/>
          <p:nvPr/>
        </p:nvPicPr>
        <p:blipFill>
          <a:blip r:embed="rId2"/>
          <a:stretch/>
        </p:blipFill>
        <p:spPr>
          <a:xfrm>
            <a:off x="-4373640" y="-8567640"/>
            <a:ext cx="1996560" cy="2662560"/>
          </a:xfrm>
          <a:prstGeom prst="rect">
            <a:avLst/>
          </a:prstGeom>
          <a:ln>
            <a:noFill/>
          </a:ln>
        </p:spPr>
      </p:pic>
      <p:pic>
        <p:nvPicPr>
          <p:cNvPr id="237" name="Picture 4" descr=""/>
          <p:cNvPicPr/>
          <p:nvPr/>
        </p:nvPicPr>
        <p:blipFill>
          <a:blip r:embed="rId3"/>
          <a:stretch/>
        </p:blipFill>
        <p:spPr>
          <a:xfrm>
            <a:off x="3429000" y="785880"/>
            <a:ext cx="3214440" cy="2410560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reflection algn="bl" blurRad="12700" dir="5400000" dist="5000" endPos="28000" rotWithShape="0" stA="38000" sy="-100000"/>
          </a:effectLst>
        </p:spPr>
      </p:pic>
      <p:pic>
        <p:nvPicPr>
          <p:cNvPr id="238" name="Picture 5" descr=""/>
          <p:cNvPicPr/>
          <p:nvPr/>
        </p:nvPicPr>
        <p:blipFill>
          <a:blip r:embed="rId4"/>
          <a:stretch/>
        </p:blipFill>
        <p:spPr>
          <a:xfrm>
            <a:off x="714240" y="3143160"/>
            <a:ext cx="2436840" cy="324972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reflection algn="bl" blurRad="12700" dir="5400000" dist="5000" endPos="28000" rotWithShape="0" stA="38000" sy="-100000"/>
          </a:effectLst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CustomShape 1"/>
          <p:cNvSpPr/>
          <p:nvPr/>
        </p:nvSpPr>
        <p:spPr>
          <a:xfrm>
            <a:off x="685800" y="514440"/>
            <a:ext cx="2741760" cy="55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0" name="CustomShape 2"/>
          <p:cNvSpPr/>
          <p:nvPr/>
        </p:nvSpPr>
        <p:spPr>
          <a:xfrm>
            <a:off x="685800" y="714240"/>
            <a:ext cx="2527560" cy="1784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8360" rIns="18360" tIns="45000" bIns="45000"/>
          <a:p>
            <a:pPr>
              <a:lnSpc>
                <a:spcPct val="100000"/>
              </a:lnSpc>
            </a:pPr>
            <a:r>
              <a:rPr b="1" lang="ru-RU" sz="3200" strike="noStrike">
                <a:solidFill>
                  <a:srgbClr val="04617b"/>
                </a:solidFill>
                <a:latin typeface="Calibri"/>
                <a:ea typeface="DejaVu Sans"/>
              </a:rPr>
              <a:t> </a:t>
            </a:r>
            <a:r>
              <a:rPr b="1" lang="ru-RU" sz="3200" strike="noStrike">
                <a:solidFill>
                  <a:srgbClr val="04617b"/>
                </a:solidFill>
                <a:latin typeface="Calibri"/>
                <a:ea typeface="DejaVu Sans"/>
              </a:rPr>
              <a:t>Бабушка Валя и дедушка Серёжа.</a:t>
            </a:r>
            <a:endParaRPr/>
          </a:p>
        </p:txBody>
      </p:sp>
      <p:sp>
        <p:nvSpPr>
          <p:cNvPr id="241" name="CustomShape 3"/>
          <p:cNvSpPr/>
          <p:nvPr/>
        </p:nvSpPr>
        <p:spPr>
          <a:xfrm>
            <a:off x="3575160" y="1676520"/>
            <a:ext cx="5110200" cy="4570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42" name="Picture 3" descr=""/>
          <p:cNvPicPr/>
          <p:nvPr/>
        </p:nvPicPr>
        <p:blipFill>
          <a:blip r:embed="rId1"/>
          <a:srcRect l="2683" t="0" r="6650" b="0"/>
          <a:stretch/>
        </p:blipFill>
        <p:spPr>
          <a:xfrm>
            <a:off x="571320" y="3214800"/>
            <a:ext cx="2498760" cy="3141720"/>
          </a:xfrm>
          <a:prstGeom prst="rect">
            <a:avLst/>
          </a:prstGeom>
          <a:ln>
            <a:noFill/>
          </a:ln>
          <a:effectLst>
            <a:glow rad="101600">
              <a:srgbClr val="7030a0">
                <a:alpha val="60000"/>
              </a:srgbClr>
            </a:glow>
          </a:effectLst>
        </p:spPr>
      </p:pic>
      <p:pic>
        <p:nvPicPr>
          <p:cNvPr id="243" name="Picture 5" descr=""/>
          <p:cNvPicPr/>
          <p:nvPr/>
        </p:nvPicPr>
        <p:blipFill>
          <a:blip r:embed="rId2"/>
          <a:srcRect l="9152" t="2796" r="6269" b="7482"/>
          <a:stretch/>
        </p:blipFill>
        <p:spPr>
          <a:xfrm>
            <a:off x="4345560" y="1872000"/>
            <a:ext cx="3213360" cy="2821320"/>
          </a:xfrm>
          <a:prstGeom prst="rect">
            <a:avLst/>
          </a:prstGeom>
          <a:ln>
            <a:noFill/>
          </a:ln>
          <a:effectLst>
            <a:glow rad="139700">
              <a:srgbClr val="7030a0">
                <a:alpha val="40000"/>
              </a:srgbClr>
            </a:glow>
          </a:effectLst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</TotalTime>
  <Application>LibreOffice/4.4.4.3$Windows_x86 LibreOffice_project/2c39ebcf046445232b798108aa8a7e7d89552ea8</Application>
  <Paragraphs>31</Paragraphs>
  <Company>Microsoft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2016-11-15T13:12:40Z</dcterms:created>
  <dc:creator>Санёк</dc:creator>
  <dc:language>ru-RU</dc:language>
  <dcterms:modified xsi:type="dcterms:W3CDTF">2018-01-06T12:23:10Z</dcterms:modified>
  <cp:revision>114</cp:revision>
  <dc:title>«Моя семья – моя гордость»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17</vt:i4>
  </property>
</Properties>
</file>