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3BD70-981B-46ED-ABC6-BABDC4521B63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5AB0-4677-4589-94F0-EBCFF848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3BD70-981B-46ED-ABC6-BABDC4521B63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5AB0-4677-4589-94F0-EBCFF848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3BD70-981B-46ED-ABC6-BABDC4521B63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5AB0-4677-4589-94F0-EBCFF848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3BD70-981B-46ED-ABC6-BABDC4521B63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5AB0-4677-4589-94F0-EBCFF848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3BD70-981B-46ED-ABC6-BABDC4521B63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5AB0-4677-4589-94F0-EBCFF848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3BD70-981B-46ED-ABC6-BABDC4521B63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5AB0-4677-4589-94F0-EBCFF848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3BD70-981B-46ED-ABC6-BABDC4521B63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5AB0-4677-4589-94F0-EBCFF848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3BD70-981B-46ED-ABC6-BABDC4521B63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5AB0-4677-4589-94F0-EBCFF848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3BD70-981B-46ED-ABC6-BABDC4521B63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5AB0-4677-4589-94F0-EBCFF848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3BD70-981B-46ED-ABC6-BABDC4521B63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5AB0-4677-4589-94F0-EBCFF848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3BD70-981B-46ED-ABC6-BABDC4521B63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75AB0-4677-4589-94F0-EBCFF848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3BD70-981B-46ED-ABC6-BABDC4521B63}" type="datetimeFigureOut">
              <a:rPr lang="ru-RU" smtClean="0"/>
              <a:pPr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5AB0-4677-4589-94F0-EBCFF8485E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чк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428604"/>
            <a:ext cx="4214818" cy="42148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57356" y="4429132"/>
            <a:ext cx="57150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Куриленко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Даша 4-б класс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357166"/>
            <a:ext cx="9299084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 </a:t>
            </a:r>
            <a:r>
              <a:rPr lang="en-US" sz="2400" dirty="0" err="1"/>
              <a:t>Нефть</a:t>
            </a:r>
            <a:r>
              <a:rPr lang="en-US" sz="2400" dirty="0"/>
              <a:t> - </a:t>
            </a:r>
            <a:r>
              <a:rPr lang="ru-RU" sz="2400" dirty="0"/>
              <a:t>как она </a:t>
            </a:r>
            <a:r>
              <a:rPr lang="ru-RU" sz="2400" dirty="0" smtClean="0"/>
              <a:t>появилась?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Ученые считают</a:t>
            </a:r>
            <a:r>
              <a:rPr lang="ru-RU" sz="2400" dirty="0"/>
              <a:t>, что она </a:t>
            </a:r>
            <a:r>
              <a:rPr lang="ru-RU" sz="2400" dirty="0" err="1" smtClean="0"/>
              <a:t>обра</a:t>
            </a:r>
            <a:r>
              <a:rPr lang="ru-RU" sz="2400" dirty="0" smtClean="0"/>
              <a:t>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/>
              <a:t>зовалась</a:t>
            </a:r>
            <a:r>
              <a:rPr lang="ru-RU" sz="2400" dirty="0" smtClean="0"/>
              <a:t> из растений </a:t>
            </a:r>
            <a:r>
              <a:rPr lang="ru-RU" sz="2400" dirty="0"/>
              <a:t>и </a:t>
            </a:r>
            <a:r>
              <a:rPr lang="ru-RU" sz="2400" dirty="0" smtClean="0"/>
              <a:t>живот-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/>
              <a:t>ных</a:t>
            </a:r>
            <a:r>
              <a:rPr lang="ru-RU" sz="2400" dirty="0"/>
              <a:t>, живших много </a:t>
            </a:r>
            <a:r>
              <a:rPr lang="ru-RU" sz="2400" dirty="0" smtClean="0"/>
              <a:t>лет </a:t>
            </a:r>
            <a:r>
              <a:rPr lang="ru-RU" sz="2400" dirty="0"/>
              <a:t>назад </a:t>
            </a:r>
            <a:endParaRPr lang="ru-RU" sz="2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в </a:t>
            </a:r>
            <a:r>
              <a:rPr lang="ru-RU" sz="2400" dirty="0"/>
              <a:t>теплых водах океанов, </a:t>
            </a:r>
            <a:r>
              <a:rPr lang="ru-RU" sz="2400" dirty="0" err="1" smtClean="0"/>
              <a:t>пок</a:t>
            </a:r>
            <a:r>
              <a:rPr lang="ru-RU" sz="2400" dirty="0" smtClean="0"/>
              <a:t>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/>
              <a:t>рывавших</a:t>
            </a:r>
            <a:r>
              <a:rPr lang="ru-RU" sz="2400" dirty="0" smtClean="0"/>
              <a:t> </a:t>
            </a:r>
            <a:r>
              <a:rPr lang="ru-RU" sz="2400" dirty="0"/>
              <a:t>земную </a:t>
            </a:r>
            <a:r>
              <a:rPr lang="ru-RU" sz="2400" dirty="0" smtClean="0"/>
              <a:t>поверх-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/>
              <a:t>ность</a:t>
            </a:r>
            <a:r>
              <a:rPr lang="ru-RU" sz="2400" dirty="0"/>
              <a:t>. </a:t>
            </a:r>
            <a:r>
              <a:rPr lang="ru-RU" sz="2400" dirty="0" smtClean="0"/>
              <a:t>Отмирая</a:t>
            </a:r>
            <a:r>
              <a:rPr lang="ru-RU" sz="2400" dirty="0"/>
              <a:t>, животные и </a:t>
            </a:r>
            <a:endParaRPr lang="ru-RU" sz="2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р</a:t>
            </a:r>
            <a:r>
              <a:rPr lang="ru-RU" sz="2400" dirty="0" smtClean="0"/>
              <a:t>астения скапливались </a:t>
            </a:r>
            <a:r>
              <a:rPr lang="ru-RU" sz="2400" dirty="0"/>
              <a:t>на дне</a:t>
            </a:r>
            <a:r>
              <a:rPr lang="ru-RU" sz="2400" dirty="0" smtClean="0"/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 </a:t>
            </a:r>
            <a:r>
              <a:rPr lang="ru-RU" sz="2400" dirty="0"/>
              <a:t>Со временем </a:t>
            </a:r>
            <a:r>
              <a:rPr lang="ru-RU" sz="2400" dirty="0" smtClean="0"/>
              <a:t>их  </a:t>
            </a:r>
            <a:r>
              <a:rPr lang="ru-RU" sz="2400" dirty="0"/>
              <a:t>укрыли </a:t>
            </a:r>
            <a:r>
              <a:rPr lang="ru-RU" sz="2400" dirty="0" smtClean="0"/>
              <a:t>мил-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/>
              <a:t>лионы</a:t>
            </a:r>
            <a:r>
              <a:rPr lang="ru-RU" sz="2400" dirty="0" smtClean="0"/>
              <a:t> </a:t>
            </a:r>
            <a:r>
              <a:rPr lang="ru-RU" sz="2400" dirty="0"/>
              <a:t>тонн песка и ила. </a:t>
            </a:r>
            <a:r>
              <a:rPr lang="ru-RU" sz="2400" dirty="0" smtClean="0"/>
              <a:t>Под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давлением </a:t>
            </a:r>
            <a:r>
              <a:rPr lang="ru-RU" sz="2400" dirty="0"/>
              <a:t>ил и </a:t>
            </a:r>
            <a:r>
              <a:rPr lang="ru-RU" sz="2400" dirty="0" smtClean="0"/>
              <a:t>песок  </a:t>
            </a:r>
            <a:r>
              <a:rPr lang="ru-RU" sz="2400" dirty="0"/>
              <a:t>превратились в твердые породы</a:t>
            </a:r>
            <a:r>
              <a:rPr lang="ru-RU" sz="2400" dirty="0" smtClean="0"/>
              <a:t>.  </a:t>
            </a:r>
            <a:r>
              <a:rPr lang="ru-RU" sz="2400" dirty="0"/>
              <a:t>Остатки </a:t>
            </a:r>
            <a:endParaRPr lang="ru-RU" sz="2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растений </a:t>
            </a:r>
            <a:r>
              <a:rPr lang="ru-RU" sz="2400" dirty="0"/>
              <a:t>и </a:t>
            </a:r>
            <a:r>
              <a:rPr lang="ru-RU" sz="2400" dirty="0" smtClean="0"/>
              <a:t>животных  </a:t>
            </a:r>
            <a:r>
              <a:rPr lang="ru-RU" sz="2400" dirty="0"/>
              <a:t>превратились в темную жидкость</a:t>
            </a:r>
            <a:r>
              <a:rPr lang="ru-RU" sz="2400" dirty="0" smtClean="0"/>
              <a:t>,  </a:t>
            </a:r>
            <a:r>
              <a:rPr lang="ru-RU" sz="2400" dirty="0"/>
              <a:t>собранную </a:t>
            </a:r>
            <a:endParaRPr lang="ru-RU" sz="2400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в </a:t>
            </a:r>
            <a:r>
              <a:rPr lang="ru-RU" sz="2400" dirty="0"/>
              <a:t>порах породы. </a:t>
            </a:r>
            <a:r>
              <a:rPr lang="ru-RU" sz="2400" dirty="0" smtClean="0"/>
              <a:t>Перемещение </a:t>
            </a:r>
            <a:r>
              <a:rPr lang="ru-RU" sz="2400" dirty="0"/>
              <a:t>земной коры превратило часть </a:t>
            </a:r>
            <a:r>
              <a:rPr lang="ru-RU" sz="2400" dirty="0" smtClean="0"/>
              <a:t>морс-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кого </a:t>
            </a:r>
            <a:r>
              <a:rPr lang="ru-RU" sz="2400" dirty="0"/>
              <a:t>дна в сушу. Некоторое </a:t>
            </a:r>
            <a:r>
              <a:rPr lang="ru-RU" sz="2400" dirty="0" smtClean="0"/>
              <a:t>количество  </a:t>
            </a:r>
            <a:r>
              <a:rPr lang="ru-RU" sz="2400" dirty="0"/>
              <a:t>этой жидкости появилось </a:t>
            </a:r>
            <a:r>
              <a:rPr lang="ru-RU" sz="2400" dirty="0" smtClean="0"/>
              <a:t>на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земной </a:t>
            </a:r>
            <a:r>
              <a:rPr lang="ru-RU" sz="2400" dirty="0"/>
              <a:t>поверхности, где ее обнаружил </a:t>
            </a:r>
            <a:r>
              <a:rPr lang="ru-RU" sz="2400" dirty="0" smtClean="0"/>
              <a:t>человек.</a:t>
            </a:r>
            <a:endParaRPr lang="ru-RU" sz="2400" dirty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ру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508004"/>
            <a:ext cx="5080000" cy="3492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0"/>
            <a:ext cx="1500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ышк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39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285728"/>
            <a:ext cx="94841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Constantia" pitchFamily="18" charset="0"/>
              </a:rPr>
              <a:t>Чтобы добыть нефть,         люди бурят скважины ,</a:t>
            </a:r>
          </a:p>
          <a:p>
            <a:r>
              <a:rPr lang="ru-RU" sz="3200" dirty="0" smtClean="0">
                <a:solidFill>
                  <a:srgbClr val="7030A0"/>
                </a:solidFill>
                <a:latin typeface="Constantia" pitchFamily="18" charset="0"/>
              </a:rPr>
              <a:t>и выкачивают  её                         из земных недр.   </a:t>
            </a:r>
            <a:endParaRPr lang="ru-RU" sz="3200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85794"/>
            <a:ext cx="918110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latin typeface="Constantia" pitchFamily="18" charset="0"/>
              </a:rPr>
              <a:t>Нефть очень важна для людей,</a:t>
            </a:r>
          </a:p>
          <a:p>
            <a:r>
              <a:rPr lang="ru-RU" sz="4800" dirty="0" smtClean="0">
                <a:latin typeface="Constantia" pitchFamily="18" charset="0"/>
              </a:rPr>
              <a:t>ведь из неё делают технический</a:t>
            </a:r>
          </a:p>
          <a:p>
            <a:r>
              <a:rPr lang="ru-RU" sz="4800" dirty="0" smtClean="0">
                <a:latin typeface="Constantia" pitchFamily="18" charset="0"/>
              </a:rPr>
              <a:t>     спирт</a:t>
            </a:r>
            <a:r>
              <a:rPr lang="ru-RU" sz="4800" dirty="0">
                <a:latin typeface="Constantia" pitchFamily="18" charset="0"/>
              </a:rPr>
              <a:t>, парафин, топливо, </a:t>
            </a:r>
            <a:endParaRPr lang="ru-RU" sz="4800" dirty="0" smtClean="0">
              <a:latin typeface="Constantia" pitchFamily="18" charset="0"/>
            </a:endParaRPr>
          </a:p>
          <a:p>
            <a:r>
              <a:rPr lang="ru-RU" sz="4800" dirty="0" smtClean="0">
                <a:latin typeface="Constantia" pitchFamily="18" charset="0"/>
              </a:rPr>
              <a:t>смазочные </a:t>
            </a:r>
            <a:r>
              <a:rPr lang="ru-RU" sz="4800" dirty="0">
                <a:latin typeface="Constantia" pitchFamily="18" charset="0"/>
              </a:rPr>
              <a:t>масла, </a:t>
            </a:r>
            <a:r>
              <a:rPr lang="ru-RU" sz="4800" dirty="0" smtClean="0">
                <a:latin typeface="Constantia" pitchFamily="18" charset="0"/>
              </a:rPr>
              <a:t>технический</a:t>
            </a:r>
          </a:p>
          <a:p>
            <a:r>
              <a:rPr lang="ru-RU" sz="4800" dirty="0" smtClean="0">
                <a:latin typeface="Constantia" pitchFamily="18" charset="0"/>
              </a:rPr>
              <a:t>жир</a:t>
            </a:r>
            <a:r>
              <a:rPr lang="ru-RU" sz="4800" dirty="0">
                <a:latin typeface="Constantia" pitchFamily="18" charset="0"/>
              </a:rPr>
              <a:t>, смолы, асфальт и другие </a:t>
            </a:r>
            <a:endParaRPr lang="ru-RU" sz="4800" dirty="0" smtClean="0">
              <a:latin typeface="Constantia" pitchFamily="18" charset="0"/>
            </a:endParaRPr>
          </a:p>
          <a:p>
            <a:r>
              <a:rPr lang="ru-RU" sz="4800" dirty="0">
                <a:latin typeface="Constantia" pitchFamily="18" charset="0"/>
              </a:rPr>
              <a:t> </a:t>
            </a:r>
            <a:r>
              <a:rPr lang="ru-RU" sz="4800" dirty="0" smtClean="0">
                <a:latin typeface="Constantia" pitchFamily="18" charset="0"/>
              </a:rPr>
              <a:t>                   продукты.</a:t>
            </a:r>
            <a:endParaRPr lang="ru-RU" sz="48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    Без топлива, получаемого из нефти, не сможет </a:t>
            </a:r>
          </a:p>
          <a:p>
            <a:r>
              <a:rPr lang="ru-RU" sz="3200" dirty="0" smtClean="0"/>
              <a:t>  двигаться ни самолет, ни машины, ни тепловозы, </a:t>
            </a:r>
          </a:p>
          <a:p>
            <a:r>
              <a:rPr lang="ru-RU" sz="3200" dirty="0" smtClean="0"/>
              <a:t>                                        ни корабли.</a:t>
            </a:r>
          </a:p>
          <a:p>
            <a:endParaRPr lang="ru-RU" sz="3200" dirty="0"/>
          </a:p>
          <a:p>
            <a:endParaRPr lang="ru-RU" sz="3200" dirty="0"/>
          </a:p>
        </p:txBody>
      </p:sp>
      <p:pic>
        <p:nvPicPr>
          <p:cNvPr id="2" name="Рисунок 1" descr="Транспор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1068"/>
            <a:ext cx="9144000" cy="4496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маз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3248025"/>
            <a:ext cx="5943600" cy="36099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282" y="0"/>
            <a:ext cx="866743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Constantia" pitchFamily="18" charset="0"/>
              </a:rPr>
              <a:t>Без смазочных материалов, которые</a:t>
            </a:r>
          </a:p>
          <a:p>
            <a:r>
              <a:rPr lang="ru-RU" sz="4000" dirty="0" smtClean="0">
                <a:latin typeface="Constantia" pitchFamily="18" charset="0"/>
              </a:rPr>
              <a:t>       получают из нефти, не может</a:t>
            </a:r>
          </a:p>
          <a:p>
            <a:r>
              <a:rPr lang="ru-RU" sz="4000" dirty="0" smtClean="0">
                <a:latin typeface="Constantia" pitchFamily="18" charset="0"/>
              </a:rPr>
              <a:t>        обойтись ни один механизм,</a:t>
            </a:r>
          </a:p>
          <a:p>
            <a:r>
              <a:rPr lang="ru-RU" sz="4000" dirty="0" smtClean="0">
                <a:latin typeface="Constantia" pitchFamily="18" charset="0"/>
              </a:rPr>
              <a:t>           ни одно производство.</a:t>
            </a:r>
            <a:endParaRPr lang="ru-RU" sz="40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во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39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5008" y="214290"/>
            <a:ext cx="350692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 огромных химических заводах</a:t>
            </a:r>
          </a:p>
          <a:p>
            <a:r>
              <a:rPr lang="ru-RU" dirty="0" smtClean="0"/>
              <a:t>из нефти создают так много </a:t>
            </a:r>
          </a:p>
          <a:p>
            <a:r>
              <a:rPr lang="ru-RU" dirty="0"/>
              <a:t>р</a:t>
            </a:r>
            <a:r>
              <a:rPr lang="ru-RU" dirty="0" smtClean="0"/>
              <a:t>азнообразных материалов для </a:t>
            </a:r>
          </a:p>
          <a:p>
            <a:r>
              <a:rPr lang="ru-RU" dirty="0"/>
              <a:t>л</a:t>
            </a:r>
            <a:r>
              <a:rPr lang="ru-RU" dirty="0" smtClean="0"/>
              <a:t>юбых потребностей, что на </a:t>
            </a:r>
          </a:p>
          <a:p>
            <a:r>
              <a:rPr lang="ru-RU" dirty="0"/>
              <a:t>с</a:t>
            </a:r>
            <a:r>
              <a:rPr lang="ru-RU" dirty="0" smtClean="0"/>
              <a:t>егодняшний момент нефть </a:t>
            </a:r>
          </a:p>
          <a:p>
            <a:r>
              <a:rPr lang="ru-RU" dirty="0"/>
              <a:t>н</a:t>
            </a:r>
            <a:r>
              <a:rPr lang="ru-RU" dirty="0" smtClean="0"/>
              <a:t>евозможно заменить ничем</a:t>
            </a:r>
          </a:p>
          <a:p>
            <a:r>
              <a:rPr lang="ru-RU" dirty="0"/>
              <a:t>д</a:t>
            </a:r>
            <a:r>
              <a:rPr lang="ru-RU" dirty="0" smtClean="0"/>
              <a:t>ругим.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пл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57950" y="500042"/>
            <a:ext cx="2236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Конец.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126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</dc:creator>
  <cp:lastModifiedBy>Ал</cp:lastModifiedBy>
  <cp:revision>11</cp:revision>
  <dcterms:created xsi:type="dcterms:W3CDTF">2017-11-30T16:38:20Z</dcterms:created>
  <dcterms:modified xsi:type="dcterms:W3CDTF">2018-01-06T20:18:36Z</dcterms:modified>
</cp:coreProperties>
</file>