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-570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80A9CB-AD96-4E67-88BE-2EB94F81EF49}" type="datetimeFigureOut">
              <a:rPr lang="ru-RU"/>
              <a:pPr>
                <a:defRPr/>
              </a:pPr>
              <a:t>06.01.2018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4DDCC9-A4BE-4D9B-B78F-8E085B931C2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9BF641-DE8D-4DE5-8A73-180CBFD10436}" type="datetimeFigureOut">
              <a:rPr lang="ru-RU"/>
              <a:pPr>
                <a:defRPr/>
              </a:pPr>
              <a:t>06.01.2018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401C4D-8B04-4D46-B624-C28D05EE40D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AC794D-2B6F-4C0C-88B5-C06456844B4E}" type="datetimeFigureOut">
              <a:rPr lang="ru-RU"/>
              <a:pPr>
                <a:defRPr/>
              </a:pPr>
              <a:t>06.01.2018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478C02-3167-45AF-8FD7-D56F448C3B0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37088" y="365125"/>
            <a:ext cx="7300210" cy="1325563"/>
          </a:xfrm>
        </p:spPr>
        <p:txBody>
          <a:bodyPr/>
          <a:lstStyle>
            <a:lvl1pPr>
              <a:defRPr>
                <a:latin typeface="Monotype Corsiva" panose="03010101010201010101" pitchFamily="66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437088" y="1825625"/>
            <a:ext cx="7300209" cy="4351338"/>
          </a:xfrm>
        </p:spPr>
        <p:txBody>
          <a:bodyPr/>
          <a:lstStyle>
            <a:lvl1pPr>
              <a:defRPr>
                <a:latin typeface="Monotype Corsiva" panose="03010101010201010101" pitchFamily="66" charset="0"/>
              </a:defRPr>
            </a:lvl1pPr>
            <a:lvl2pPr>
              <a:defRPr>
                <a:latin typeface="Monotype Corsiva" panose="03010101010201010101" pitchFamily="66" charset="0"/>
              </a:defRPr>
            </a:lvl2pPr>
            <a:lvl3pPr>
              <a:defRPr>
                <a:latin typeface="Monotype Corsiva" panose="03010101010201010101" pitchFamily="66" charset="0"/>
              </a:defRPr>
            </a:lvl3pPr>
            <a:lvl4pPr>
              <a:defRPr>
                <a:latin typeface="Monotype Corsiva" panose="03010101010201010101" pitchFamily="66" charset="0"/>
              </a:defRPr>
            </a:lvl4pPr>
            <a:lvl5pPr>
              <a:defRPr>
                <a:latin typeface="Monotype Corsiva" panose="03010101010201010101" pitchFamily="66" charset="0"/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4AA887-D325-4424-8E9A-D8FB40BCC123}" type="datetimeFigureOut">
              <a:rPr lang="ru-RU"/>
              <a:pPr>
                <a:defRPr/>
              </a:pPr>
              <a:t>06.01.2018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7837B7-41A3-416D-ADB1-57878E4D458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BB4721-8736-49BE-BE81-184ECC052333}" type="datetimeFigureOut">
              <a:rPr lang="ru-RU"/>
              <a:pPr>
                <a:defRPr/>
              </a:pPr>
              <a:t>06.01.2018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23BDA8-C1AE-4316-83E8-AC7F2088543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8A70D4-16E7-4707-AEAF-C6A9ED63BB5A}" type="datetimeFigureOut">
              <a:rPr lang="ru-RU"/>
              <a:pPr>
                <a:defRPr/>
              </a:pPr>
              <a:t>06.01.2018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AA0FF8-FD9B-46F1-A2FA-1B673BC9F7D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74AA1A-E0E7-4729-99D7-6112EDE83D55}" type="datetimeFigureOut">
              <a:rPr lang="ru-RU"/>
              <a:pPr>
                <a:defRPr/>
              </a:pPr>
              <a:t>06.01.2018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837434-D42E-44DD-9457-E73CC74F49B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870DE3-CE86-4CA4-AA0C-2991DC633D4B}" type="datetimeFigureOut">
              <a:rPr lang="ru-RU"/>
              <a:pPr>
                <a:defRPr/>
              </a:pPr>
              <a:t>06.01.2018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87939F-195C-406D-A0FD-15495DBDC05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AE7B6F-C6E2-4107-9A62-84652B968309}" type="datetimeFigureOut">
              <a:rPr lang="ru-RU"/>
              <a:pPr>
                <a:defRPr/>
              </a:pPr>
              <a:t>06.01.2018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A23BCD-7E85-4CDC-AD02-9D66299BF1B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F830AD-B0EC-447A-8DD2-4AF7AACBC677}" type="datetimeFigureOut">
              <a:rPr lang="ru-RU"/>
              <a:pPr>
                <a:defRPr/>
              </a:pPr>
              <a:t>06.01.2018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DBDED1-2508-479E-824E-0F96D1FBA89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D1FF55-9D8C-4888-8DB9-A884E888DA9A}" type="datetimeFigureOut">
              <a:rPr lang="ru-RU"/>
              <a:pPr>
                <a:defRPr/>
              </a:pPr>
              <a:t>06.01.2018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DD5215-FD12-4A36-9B58-B89543A23D8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2D9B772-5B91-4DF1-ABE6-3E9E48C86433}" type="datetimeFigureOut">
              <a:rPr lang="ru-RU"/>
              <a:pPr>
                <a:defRPr/>
              </a:pPr>
              <a:t>06.01.2018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fld id="{BF7FDDFF-5B5E-4280-9234-0956B8851E3B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ctrTitle"/>
          </p:nvPr>
        </p:nvSpPr>
        <p:spPr>
          <a:xfrm>
            <a:off x="5617029" y="586513"/>
            <a:ext cx="6574971" cy="2653075"/>
          </a:xfrm>
        </p:spPr>
        <p:txBody>
          <a:bodyPr/>
          <a:lstStyle/>
          <a:p>
            <a:r>
              <a:rPr lang="ru-RU" dirty="0" smtClean="0">
                <a:latin typeface="Monotype Corsiva" pitchFamily="66" charset="0"/>
              </a:rPr>
              <a:t>Мастер – класс</a:t>
            </a:r>
            <a:br>
              <a:rPr lang="ru-RU" dirty="0" smtClean="0">
                <a:latin typeface="Monotype Corsiva" pitchFamily="66" charset="0"/>
              </a:rPr>
            </a:br>
            <a:r>
              <a:rPr lang="ru-RU" dirty="0" smtClean="0">
                <a:latin typeface="Monotype Corsiva" pitchFamily="66" charset="0"/>
              </a:rPr>
              <a:t>«Новогодний сапожок»</a:t>
            </a:r>
          </a:p>
        </p:txBody>
      </p:sp>
      <p:sp>
        <p:nvSpPr>
          <p:cNvPr id="4" name="Заголовок 1"/>
          <p:cNvSpPr txBox="1">
            <a:spLocks/>
          </p:cNvSpPr>
          <p:nvPr/>
        </p:nvSpPr>
        <p:spPr bwMode="auto">
          <a:xfrm>
            <a:off x="5856515" y="3801293"/>
            <a:ext cx="6335485" cy="25690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Подготовила воспитатель МКОУС(К)Ш  </a:t>
            </a:r>
            <a:r>
              <a:rPr kumimoji="0" lang="ru-RU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Пяткина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 М.А.</a:t>
            </a:r>
          </a:p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2800" dirty="0" smtClean="0">
                <a:latin typeface="Monotype Corsiva" pitchFamily="66" charset="0"/>
                <a:ea typeface="+mj-ea"/>
                <a:cs typeface="+mj-cs"/>
              </a:rPr>
              <a:t>Г.Выкса</a:t>
            </a:r>
          </a:p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2017г.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4891088" y="208371"/>
            <a:ext cx="7300912" cy="1325563"/>
          </a:xfrm>
        </p:spPr>
        <p:txBody>
          <a:bodyPr/>
          <a:lstStyle/>
          <a:p>
            <a:r>
              <a:rPr lang="ru-RU" sz="5400" dirty="0" smtClean="0"/>
              <a:t>«Новогодний сапожок»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895805" y="1441129"/>
            <a:ext cx="2873829" cy="2647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Рисунок 5" descr="IMG_2444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307976" y="4387765"/>
            <a:ext cx="3187337" cy="2235104"/>
          </a:xfrm>
          <a:prstGeom prst="rect">
            <a:avLst/>
          </a:prstGeom>
        </p:spPr>
      </p:pic>
      <p:pic>
        <p:nvPicPr>
          <p:cNvPr id="7" name="Рисунок 6" descr="IMG_2445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107576" y="1502228"/>
            <a:ext cx="3265714" cy="2299063"/>
          </a:xfrm>
          <a:prstGeom prst="rect">
            <a:avLst/>
          </a:prstGeom>
        </p:spPr>
      </p:pic>
      <p:pic>
        <p:nvPicPr>
          <p:cNvPr id="9" name="Рисунок 8" descr="IMG_2452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094515" y="4074845"/>
            <a:ext cx="2677886" cy="2587212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4891088" y="0"/>
            <a:ext cx="7300912" cy="966651"/>
          </a:xfrm>
        </p:spPr>
        <p:txBody>
          <a:bodyPr/>
          <a:lstStyle/>
          <a:p>
            <a:r>
              <a:rPr lang="ru-RU" dirty="0" smtClean="0"/>
              <a:t>Пошаговое описание работы</a:t>
            </a:r>
          </a:p>
        </p:txBody>
      </p:sp>
      <p:pic>
        <p:nvPicPr>
          <p:cNvPr id="4" name="Рисунок 3" descr="IMG_20171210_145549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843"/>
          <a:stretch>
            <a:fillRect/>
          </a:stretch>
        </p:blipFill>
        <p:spPr>
          <a:xfrm>
            <a:off x="7053944" y="3435531"/>
            <a:ext cx="4376056" cy="3139648"/>
          </a:xfrm>
          <a:prstGeom prst="rect">
            <a:avLst/>
          </a:prstGeom>
        </p:spPr>
      </p:pic>
      <p:sp>
        <p:nvSpPr>
          <p:cNvPr id="5" name="Заголовок 1"/>
          <p:cNvSpPr txBox="1">
            <a:spLocks/>
          </p:cNvSpPr>
          <p:nvPr/>
        </p:nvSpPr>
        <p:spPr bwMode="auto">
          <a:xfrm>
            <a:off x="4889909" y="752658"/>
            <a:ext cx="4280216" cy="7495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3200" dirty="0" smtClean="0">
                <a:latin typeface="Monotype Corsiva" panose="03010101010201010101" pitchFamily="66" charset="0"/>
                <a:ea typeface="+mj-ea"/>
                <a:cs typeface="+mj-cs"/>
              </a:rPr>
              <a:t>Для работы понадобится:</a:t>
            </a: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onotype Corsiva" panose="03010101010201010101" pitchFamily="66" charset="0"/>
              <a:ea typeface="+mj-ea"/>
              <a:cs typeface="+mj-cs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 bwMode="auto">
          <a:xfrm>
            <a:off x="4846368" y="1336131"/>
            <a:ext cx="3918810" cy="6494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3200" dirty="0" smtClean="0">
                <a:latin typeface="Monotype Corsiva" panose="03010101010201010101" pitchFamily="66" charset="0"/>
                <a:ea typeface="+mj-ea"/>
                <a:cs typeface="+mj-cs"/>
              </a:rPr>
              <a:t>1. Жестяная банка</a:t>
            </a: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onotype Corsiva" panose="03010101010201010101" pitchFamily="66" charset="0"/>
              <a:ea typeface="+mj-ea"/>
              <a:cs typeface="+mj-cs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 bwMode="auto">
          <a:xfrm>
            <a:off x="4424001" y="4793433"/>
            <a:ext cx="3918810" cy="6494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3200" dirty="0" smtClean="0">
                <a:latin typeface="Monotype Corsiva" panose="03010101010201010101" pitchFamily="66" charset="0"/>
                <a:ea typeface="+mj-ea"/>
                <a:cs typeface="+mj-cs"/>
              </a:rPr>
              <a:t>7. Поролон</a:t>
            </a: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onotype Corsiva" panose="03010101010201010101" pitchFamily="66" charset="0"/>
              <a:ea typeface="+mj-ea"/>
              <a:cs typeface="+mj-cs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 bwMode="auto">
          <a:xfrm>
            <a:off x="4628652" y="4135937"/>
            <a:ext cx="3918810" cy="6494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3200" dirty="0" smtClean="0">
                <a:latin typeface="Monotype Corsiva" panose="03010101010201010101" pitchFamily="66" charset="0"/>
                <a:ea typeface="+mj-ea"/>
                <a:cs typeface="+mj-cs"/>
              </a:rPr>
              <a:t>6.Картон</a:t>
            </a: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onotype Corsiva" panose="03010101010201010101" pitchFamily="66" charset="0"/>
              <a:ea typeface="+mj-ea"/>
              <a:cs typeface="+mj-cs"/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 bwMode="auto">
          <a:xfrm>
            <a:off x="4898618" y="3556817"/>
            <a:ext cx="3918810" cy="6494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3200" dirty="0" smtClean="0">
                <a:latin typeface="Monotype Corsiva" panose="03010101010201010101" pitchFamily="66" charset="0"/>
                <a:ea typeface="+mj-ea"/>
                <a:cs typeface="+mj-cs"/>
              </a:rPr>
              <a:t>5. Ножницы</a:t>
            </a: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onotype Corsiva" panose="03010101010201010101" pitchFamily="66" charset="0"/>
              <a:ea typeface="+mj-ea"/>
              <a:cs typeface="+mj-cs"/>
            </a:endParaRPr>
          </a:p>
        </p:txBody>
      </p:sp>
      <p:sp>
        <p:nvSpPr>
          <p:cNvPr id="10" name="Заголовок 1"/>
          <p:cNvSpPr txBox="1">
            <a:spLocks/>
          </p:cNvSpPr>
          <p:nvPr/>
        </p:nvSpPr>
        <p:spPr bwMode="auto">
          <a:xfrm>
            <a:off x="4872493" y="2381160"/>
            <a:ext cx="3918810" cy="6494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3200" dirty="0" smtClean="0">
                <a:latin typeface="Monotype Corsiva" panose="03010101010201010101" pitchFamily="66" charset="0"/>
                <a:ea typeface="+mj-ea"/>
                <a:cs typeface="+mj-cs"/>
              </a:rPr>
              <a:t>3.  Ткань</a:t>
            </a: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onotype Corsiva" panose="03010101010201010101" pitchFamily="66" charset="0"/>
              <a:ea typeface="+mj-ea"/>
              <a:cs typeface="+mj-cs"/>
            </a:endParaRPr>
          </a:p>
        </p:txBody>
      </p:sp>
      <p:sp>
        <p:nvSpPr>
          <p:cNvPr id="11" name="Заголовок 1"/>
          <p:cNvSpPr txBox="1">
            <a:spLocks/>
          </p:cNvSpPr>
          <p:nvPr/>
        </p:nvSpPr>
        <p:spPr bwMode="auto">
          <a:xfrm>
            <a:off x="4855075" y="2912381"/>
            <a:ext cx="3918810" cy="6494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3200" dirty="0" smtClean="0">
                <a:latin typeface="Monotype Corsiva" panose="03010101010201010101" pitchFamily="66" charset="0"/>
                <a:ea typeface="+mj-ea"/>
                <a:cs typeface="+mj-cs"/>
              </a:rPr>
              <a:t>4. Клей момент</a:t>
            </a: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onotype Corsiva" panose="03010101010201010101" pitchFamily="66" charset="0"/>
              <a:ea typeface="+mj-ea"/>
              <a:cs typeface="+mj-cs"/>
            </a:endParaRPr>
          </a:p>
        </p:txBody>
      </p:sp>
      <p:sp>
        <p:nvSpPr>
          <p:cNvPr id="12" name="Заголовок 1"/>
          <p:cNvSpPr txBox="1">
            <a:spLocks/>
          </p:cNvSpPr>
          <p:nvPr/>
        </p:nvSpPr>
        <p:spPr bwMode="auto">
          <a:xfrm>
            <a:off x="4798469" y="1849935"/>
            <a:ext cx="5272994" cy="6494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3200" dirty="0" smtClean="0">
                <a:latin typeface="Monotype Corsiva" panose="03010101010201010101" pitchFamily="66" charset="0"/>
                <a:ea typeface="+mj-ea"/>
                <a:cs typeface="+mj-cs"/>
              </a:rPr>
              <a:t>2.Пистолет для горячего клея </a:t>
            </a: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onotype Corsiva" panose="03010101010201010101" pitchFamily="66" charset="0"/>
              <a:ea typeface="+mj-ea"/>
              <a:cs typeface="+mj-cs"/>
            </a:endParaRPr>
          </a:p>
        </p:txBody>
      </p:sp>
      <p:sp>
        <p:nvSpPr>
          <p:cNvPr id="13" name="Заголовок 1"/>
          <p:cNvSpPr txBox="1">
            <a:spLocks/>
          </p:cNvSpPr>
          <p:nvPr/>
        </p:nvSpPr>
        <p:spPr bwMode="auto">
          <a:xfrm>
            <a:off x="4114802" y="5311592"/>
            <a:ext cx="4850674" cy="6494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3200" dirty="0" smtClean="0">
                <a:latin typeface="Monotype Corsiva" panose="03010101010201010101" pitchFamily="66" charset="0"/>
                <a:ea typeface="+mj-ea"/>
                <a:cs typeface="+mj-cs"/>
              </a:rPr>
              <a:t>8. </a:t>
            </a:r>
            <a:r>
              <a:rPr lang="ru-RU" sz="3200" dirty="0" err="1" smtClean="0">
                <a:latin typeface="Monotype Corsiva" panose="03010101010201010101" pitchFamily="66" charset="0"/>
                <a:ea typeface="+mj-ea"/>
                <a:cs typeface="+mj-cs"/>
              </a:rPr>
              <a:t>Тесма</a:t>
            </a: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onotype Corsiva" panose="03010101010201010101" pitchFamily="66" charset="0"/>
              <a:ea typeface="+mj-ea"/>
              <a:cs typeface="+mj-cs"/>
            </a:endParaRPr>
          </a:p>
        </p:txBody>
      </p:sp>
      <p:sp>
        <p:nvSpPr>
          <p:cNvPr id="14" name="Заголовок 1"/>
          <p:cNvSpPr txBox="1">
            <a:spLocks/>
          </p:cNvSpPr>
          <p:nvPr/>
        </p:nvSpPr>
        <p:spPr bwMode="auto">
          <a:xfrm>
            <a:off x="4101739" y="5925547"/>
            <a:ext cx="4850674" cy="6494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3200" dirty="0" smtClean="0">
                <a:latin typeface="Monotype Corsiva" panose="03010101010201010101" pitchFamily="66" charset="0"/>
                <a:ea typeface="+mj-ea"/>
                <a:cs typeface="+mj-cs"/>
              </a:rPr>
              <a:t>9. Украшения</a:t>
            </a: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onotype Corsiva" panose="03010101010201010101" pitchFamily="66" charset="0"/>
              <a:ea typeface="+mj-ea"/>
              <a:cs typeface="+mj-cs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7" grpId="0" build="p"/>
      <p:bldP spid="8" grpId="0" build="p"/>
      <p:bldP spid="9" grpId="0" build="p"/>
      <p:bldP spid="10" grpId="0" build="p"/>
      <p:bldP spid="11" grpId="0" build="p"/>
      <p:bldP spid="12" grpId="0" build="p"/>
      <p:bldP spid="13" grpId="0" build="p"/>
      <p:bldP spid="1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4891088" y="1331776"/>
            <a:ext cx="7300912" cy="1325563"/>
          </a:xfrm>
        </p:spPr>
        <p:txBody>
          <a:bodyPr/>
          <a:lstStyle/>
          <a:p>
            <a:r>
              <a:rPr lang="ru-RU" dirty="0" smtClean="0"/>
              <a:t>Шаг 1</a:t>
            </a:r>
            <a:br>
              <a:rPr lang="ru-RU" dirty="0" smtClean="0"/>
            </a:br>
            <a:r>
              <a:rPr lang="ru-RU" dirty="0" smtClean="0"/>
              <a:t>Вырезаем из картона подставку для сапожка,</a:t>
            </a:r>
            <a:br>
              <a:rPr lang="ru-RU" dirty="0" smtClean="0"/>
            </a:br>
            <a:r>
              <a:rPr lang="ru-RU" dirty="0" smtClean="0"/>
              <a:t>из поролона -заготовку носка</a:t>
            </a:r>
            <a:br>
              <a:rPr lang="ru-RU" dirty="0" smtClean="0"/>
            </a:br>
            <a:endParaRPr lang="ru-RU" dirty="0" smtClean="0"/>
          </a:p>
        </p:txBody>
      </p:sp>
      <p:pic>
        <p:nvPicPr>
          <p:cNvPr id="3" name="Рисунок 2" descr="IMG_20171210_145640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630227" y="2860765"/>
            <a:ext cx="3748904" cy="3788229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4891088" y="796200"/>
            <a:ext cx="7300912" cy="1325563"/>
          </a:xfrm>
        </p:spPr>
        <p:txBody>
          <a:bodyPr/>
          <a:lstStyle/>
          <a:p>
            <a:r>
              <a:rPr lang="ru-RU" dirty="0" smtClean="0"/>
              <a:t>Шаг 2</a:t>
            </a:r>
            <a:br>
              <a:rPr lang="ru-RU" dirty="0" smtClean="0"/>
            </a:br>
            <a:r>
              <a:rPr lang="ru-RU" dirty="0" smtClean="0"/>
              <a:t>Клеим на дно банки кружок из картона с помощью клея «момент кристалл»</a:t>
            </a:r>
          </a:p>
        </p:txBody>
      </p:sp>
      <p:pic>
        <p:nvPicPr>
          <p:cNvPr id="3" name="Рисунок 2" descr="IMG_20171210_145957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12080" y="3156311"/>
            <a:ext cx="5930537" cy="3335927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5051017" y="1070519"/>
            <a:ext cx="7300912" cy="1325563"/>
          </a:xfrm>
        </p:spPr>
        <p:txBody>
          <a:bodyPr/>
          <a:lstStyle/>
          <a:p>
            <a:r>
              <a:rPr lang="ru-RU" dirty="0" smtClean="0"/>
              <a:t>Шаг 3</a:t>
            </a:r>
            <a:br>
              <a:rPr lang="ru-RU" dirty="0" smtClean="0"/>
            </a:br>
            <a:r>
              <a:rPr lang="ru-RU" dirty="0" smtClean="0"/>
              <a:t>Обклеиваем наружную сторону банки материалом,</a:t>
            </a:r>
            <a:br>
              <a:rPr lang="ru-RU" dirty="0" smtClean="0"/>
            </a:br>
            <a:r>
              <a:rPr lang="ru-RU" dirty="0" smtClean="0"/>
              <a:t>поролоновую заготовку обшиваем тем же материалом</a:t>
            </a:r>
          </a:p>
        </p:txBody>
      </p:sp>
      <p:pic>
        <p:nvPicPr>
          <p:cNvPr id="3" name="Рисунок 2" descr="IMG_20171210_151226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47213" y="3278778"/>
            <a:ext cx="5852159" cy="3291839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4891088" y="665570"/>
            <a:ext cx="7300912" cy="1325563"/>
          </a:xfrm>
        </p:spPr>
        <p:txBody>
          <a:bodyPr/>
          <a:lstStyle/>
          <a:p>
            <a:r>
              <a:rPr lang="ru-RU" dirty="0" smtClean="0"/>
              <a:t>Шаг 4</a:t>
            </a:r>
            <a:br>
              <a:rPr lang="ru-RU" dirty="0" smtClean="0"/>
            </a:br>
            <a:r>
              <a:rPr lang="ru-RU" dirty="0" smtClean="0"/>
              <a:t>Клеим заготовки на картонную основу с помощью пистолета для горячего клея</a:t>
            </a:r>
          </a:p>
        </p:txBody>
      </p:sp>
      <p:pic>
        <p:nvPicPr>
          <p:cNvPr id="4" name="Рисунок 3" descr="IMG_20171210_150220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685"/>
          <a:stretch>
            <a:fillRect/>
          </a:stretch>
        </p:blipFill>
        <p:spPr>
          <a:xfrm>
            <a:off x="6113416" y="2704011"/>
            <a:ext cx="4206240" cy="384048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4891088" y="770073"/>
            <a:ext cx="7300912" cy="1325563"/>
          </a:xfrm>
        </p:spPr>
        <p:txBody>
          <a:bodyPr/>
          <a:lstStyle/>
          <a:p>
            <a:r>
              <a:rPr lang="ru-RU" dirty="0" smtClean="0"/>
              <a:t>Шаг 5</a:t>
            </a:r>
            <a:br>
              <a:rPr lang="ru-RU" dirty="0" smtClean="0"/>
            </a:br>
            <a:r>
              <a:rPr lang="ru-RU" dirty="0" smtClean="0"/>
              <a:t>Украшаем сапожок тесьмой, мехом, пуговицами, стразами.</a:t>
            </a:r>
          </a:p>
        </p:txBody>
      </p:sp>
      <p:pic>
        <p:nvPicPr>
          <p:cNvPr id="4" name="Рисунок 3" descr="IMG_20171210_162120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107578" y="2704010"/>
            <a:ext cx="5829264" cy="3866605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IMG_2451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127966" y="3735978"/>
            <a:ext cx="4785360" cy="2433234"/>
          </a:xfrm>
          <a:prstGeom prst="rect">
            <a:avLst/>
          </a:prstGeom>
        </p:spPr>
      </p:pic>
      <p:pic>
        <p:nvPicPr>
          <p:cNvPr id="6" name="Рисунок 5" descr="IMG_2453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897086" y="3777858"/>
            <a:ext cx="2712719" cy="2596815"/>
          </a:xfrm>
          <a:prstGeom prst="rect">
            <a:avLst/>
          </a:prstGeom>
        </p:spPr>
      </p:pic>
      <p:pic>
        <p:nvPicPr>
          <p:cNvPr id="7" name="Рисунок 6" descr="IMG_2458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321614" y="261257"/>
            <a:ext cx="3092248" cy="2899955"/>
          </a:xfrm>
          <a:prstGeom prst="rect">
            <a:avLst/>
          </a:prstGeom>
        </p:spPr>
      </p:pic>
      <p:pic>
        <p:nvPicPr>
          <p:cNvPr id="8" name="Рисунок 7" descr="IMG_20171210_163821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701246" y="413685"/>
            <a:ext cx="5159828" cy="253852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</TotalTime>
  <Words>61</Words>
  <Application>Microsoft Office PowerPoint</Application>
  <PresentationFormat>Произвольный</PresentationFormat>
  <Paragraphs>21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Мастер – класс «Новогодний сапожок»</vt:lpstr>
      <vt:lpstr>«Новогодний сапожок»</vt:lpstr>
      <vt:lpstr>Пошаговое описание работы</vt:lpstr>
      <vt:lpstr>Шаг 1 Вырезаем из картона подставку для сапожка, из поролона -заготовку носка </vt:lpstr>
      <vt:lpstr>Шаг 2 Клеим на дно банки кружок из картона с помощью клея «момент кристалл»</vt:lpstr>
      <vt:lpstr>Шаг 3 Обклеиваем наружную сторону банки материалом, поролоновую заготовку обшиваем тем же материалом</vt:lpstr>
      <vt:lpstr>Шаг 4 Клеим заготовки на картонную основу с помощью пистолета для горячего клея</vt:lpstr>
      <vt:lpstr>Шаг 5 Украшаем сапожок тесьмой, мехом, пуговицами, стразами.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презентации</dc:title>
  <dc:creator>Инна</dc:creator>
  <cp:lastModifiedBy>user</cp:lastModifiedBy>
  <cp:revision>20</cp:revision>
  <dcterms:created xsi:type="dcterms:W3CDTF">2014-12-01T09:15:44Z</dcterms:created>
  <dcterms:modified xsi:type="dcterms:W3CDTF">2018-01-06T11:16:50Z</dcterms:modified>
</cp:coreProperties>
</file>