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7" r:id="rId3"/>
    <p:sldId id="278" r:id="rId4"/>
    <p:sldId id="280" r:id="rId5"/>
    <p:sldId id="258" r:id="rId6"/>
    <p:sldId id="259" r:id="rId7"/>
    <p:sldId id="263" r:id="rId8"/>
    <p:sldId id="260" r:id="rId9"/>
    <p:sldId id="261" r:id="rId10"/>
    <p:sldId id="262" r:id="rId11"/>
    <p:sldId id="286" r:id="rId12"/>
    <p:sldId id="28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265" autoAdjust="0"/>
  </p:normalViewPr>
  <p:slideViewPr>
    <p:cSldViewPr>
      <p:cViewPr varScale="1">
        <p:scale>
          <a:sx n="43" d="100"/>
          <a:sy n="43" d="100"/>
        </p:scale>
        <p:origin x="-18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4C5A7-EFC3-4861-B5CB-45C22B9A4992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715830-C348-4BB9-8FAF-B80D0D5FF82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15830-C348-4BB9-8FAF-B80D0D5FF822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Детский портал солнышко листовка по пдд для де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214422"/>
            <a:ext cx="5715000" cy="4286250"/>
          </a:xfrm>
          <a:prstGeom prst="rect">
            <a:avLst/>
          </a:prstGeom>
          <a:noFill/>
        </p:spPr>
      </p:pic>
      <p:pic>
        <p:nvPicPr>
          <p:cNvPr id="30724" name="Picture 4" descr="Дорожное движение для детей в картинках CD-ROM. . Правила дорожного движения для дете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052736"/>
          </a:xfrm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rgbClr val="002060"/>
                </a:solidFill>
              </a:rPr>
              <a:t>Виды   светофоров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8686800" cy="5099050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ru-RU" dirty="0" smtClean="0"/>
              <a:t>         </a:t>
            </a:r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Пешеходный       Транспортный</a:t>
            </a:r>
            <a:endParaRPr lang="ru-RU" sz="36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40" name="Picture 17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628775"/>
            <a:ext cx="5399088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ЕГЭ - Учебный портал. . . 20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Ягоды годжи рисунки дороги для детей дошкольного возраста Худеем вместе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i="1" cap="all" dirty="0" smtClean="0"/>
              <a:t>СТАРИННЫЕ САНИ И САНОЧКИ. 17-19 ВЕК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://i420.photobucket.com/albums/pp286/jesusrocksmyworld23/P1013389-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3" y="928670"/>
            <a:ext cx="814393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g.over-blog.com/600x376/2/43/99/34/traineau-1718/img36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http://4.bp.blogspot.com/-tg5aAfe8e0w/UWV6rNHh9RI/AAAAAAAANbE/SCtFVCrMdE8/s200/DSC002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3573016"/>
          </a:xfrm>
          <a:prstGeom prst="rect">
            <a:avLst/>
          </a:prstGeom>
          <a:noFill/>
        </p:spPr>
      </p:pic>
      <p:pic>
        <p:nvPicPr>
          <p:cNvPr id="36872" name="Picture 8" descr="http://img.photoprikol.net/2011-04/1302998381_retro_avto-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4283968" cy="3645024"/>
          </a:xfrm>
          <a:prstGeom prst="rect">
            <a:avLst/>
          </a:prstGeom>
          <a:noFill/>
        </p:spPr>
      </p:pic>
      <p:pic>
        <p:nvPicPr>
          <p:cNvPr id="4" name="Picture 6" descr="1955 Газ 12 ЗИМ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3645024"/>
            <a:ext cx="4857752" cy="3212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142875"/>
            <a:ext cx="8686800" cy="1285861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effectLst/>
                <a:latin typeface="Segoe Script" pitchFamily="34" charset="0"/>
              </a:rPr>
              <a:t>Из истории правил дорожного движения</a:t>
            </a:r>
            <a:endParaRPr lang="ru-RU" sz="3600" dirty="0">
              <a:solidFill>
                <a:srgbClr val="002060"/>
              </a:solidFill>
              <a:effectLst/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85860"/>
            <a:ext cx="4857752" cy="378621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Tx/>
              <a:buFont typeface="Wingdings 2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entury Schoolbook" pitchFamily="18" charset="0"/>
              </a:rPr>
              <a:t>  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Первые строгие требования по правилам дорожного движения (во избежание увечья)  в России были доведены «до сведения широкой публики»  в 18 веке.</a:t>
            </a:r>
          </a:p>
          <a:p>
            <a:pPr eaLnBrk="1" fontAlgn="auto" hangingPunct="1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1024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86380" y="1571612"/>
            <a:ext cx="3571900" cy="3000380"/>
          </a:xfrm>
          <a:noFill/>
        </p:spPr>
      </p:pic>
      <p:pic>
        <p:nvPicPr>
          <p:cNvPr id="1024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357688"/>
            <a:ext cx="3500462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929063" y="4643438"/>
            <a:ext cx="4929187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  <a:cs typeface="+mn-cs"/>
              </a:rPr>
              <a:t>Впервые в России водительские права получил извозчик в 1784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5857884" cy="85723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Требования к правилам 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4714876" cy="5857891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ru-RU" sz="2400" dirty="0" smtClean="0">
                <a:solidFill>
                  <a:schemeClr val="tx1"/>
                </a:solidFill>
                <a:latin typeface="Century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В городе кучерам ездить только на лошадях малой рысью.</a:t>
            </a:r>
          </a:p>
          <a:p>
            <a:pPr eaLnBrk="1" fontAlgn="auto" hangingPunct="1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Когда случится подъехать к перекрестку, осматриваться во все стороны, дабы кому повреждения не учинить или с кем не съехаться.</a:t>
            </a:r>
          </a:p>
          <a:p>
            <a:pPr eaLnBrk="1" fontAlgn="auto" hangingPunct="1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На мостах карет не обгонять, а ехать, напротив, порядочно и не скоро.</a:t>
            </a:r>
          </a:p>
          <a:p>
            <a:pPr eaLnBrk="1" fontAlgn="auto" hangingPunct="1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На улицах ямщикам ни в коем разе не кричать, не свистеть, не звенеть и не бренчать.</a:t>
            </a:r>
          </a:p>
          <a:p>
            <a:pPr eaLnBrk="1" fontAlgn="auto" hangingPunct="1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357298"/>
            <a:ext cx="442912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836712"/>
            <a:ext cx="9144000" cy="4896544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Правила дорожного движения принимали достаточно курьезные формы, например, было такое требование, чтобы впереди автомобиля должен был бежать мальчик, громкими криками извещающий о приближении экипажа</a:t>
            </a:r>
            <a:endParaRPr lang="ru-RU" sz="36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92869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Century Schoolbook" pitchFamily="18" charset="0"/>
              </a:rPr>
              <a:t>День  рождения  светофора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3000"/>
            <a:ext cx="6053138" cy="542925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Первый светофор появился в Англии в 1868 г. Это был газовый двухсекционный фонарь(красный и зеленый )</a:t>
            </a:r>
          </a:p>
          <a:p>
            <a:pPr eaLnBrk="1" fontAlgn="auto" hangingPunct="1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  <a:p>
            <a:pPr eaLnBrk="1" fontAlgn="auto" hangingPunct="1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Третью секцию (желтый цвет) заменял регулировщик. Он свистел в свисток, предупреждая, что  один сигнал вот - </a:t>
            </a:r>
            <a:r>
              <a:rPr lang="ru-RU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вот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сменится другим.</a:t>
            </a:r>
          </a:p>
          <a:p>
            <a:pPr eaLnBrk="1" fontAlgn="auto" hangingPunct="1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  <a:p>
            <a:pPr eaLnBrk="1" fontAlgn="auto" hangingPunct="1">
              <a:spcAft>
                <a:spcPts val="0"/>
              </a:spcAft>
              <a:buClrTx/>
              <a:buFont typeface="Wingdings" pitchFamily="2" charset="2"/>
              <a:buChar char="§"/>
              <a:defRPr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В России первый </a:t>
            </a:r>
            <a:r>
              <a:rPr lang="ru-RU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трехсекционный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светофор появился в 1929 г. в Москве.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313"/>
            <a:ext cx="8686800" cy="92868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Почему выбраны именно такие цвета для светофора?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75"/>
            <a:ext cx="8686800" cy="5143500"/>
          </a:xfrm>
        </p:spPr>
        <p:txBody>
          <a:bodyPr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D81A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Красный цвет  </a:t>
            </a:r>
            <a:r>
              <a:rPr lang="ru-RU" sz="2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очень заметный. Поэтому много дорожных знаков обведены красной каемкой. С красным цветом связано представление об огне, опасности. Он призывает к осторожности. Вот почему красному сигналу поручили останавливать транспорт и пешеходов.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Желтый цвет  </a:t>
            </a:r>
            <a:r>
              <a:rPr lang="ru-RU" sz="2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напоминает солнышко.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Оно предупреждает:  «Внимание!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Будь осторожен. Не торопись!»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Зеленый цвет 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2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безопасность.  Зеленый цвет – это поля, луга, леса. То есть все то, что связано с покоем и отдыхом.</a:t>
            </a:r>
            <a:endParaRPr lang="ru-RU" sz="2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305</Words>
  <Application>Microsoft Office PowerPoint</Application>
  <PresentationFormat>Экран (4:3)</PresentationFormat>
  <Paragraphs>27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СТАРИННЫЕ САНИ И САНОЧКИ. 17-19 ВЕК </vt:lpstr>
      <vt:lpstr>Слайд 3</vt:lpstr>
      <vt:lpstr>Слайд 4</vt:lpstr>
      <vt:lpstr>Из истории правил дорожного движения</vt:lpstr>
      <vt:lpstr>Требования к правилам </vt:lpstr>
      <vt:lpstr>Слайд 7</vt:lpstr>
      <vt:lpstr>День  рождения  светофора</vt:lpstr>
      <vt:lpstr>Почему выбраны именно такие цвета для светофора?</vt:lpstr>
      <vt:lpstr>Виды   светофоров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21</cp:revision>
  <dcterms:created xsi:type="dcterms:W3CDTF">2015-03-29T14:45:53Z</dcterms:created>
  <dcterms:modified xsi:type="dcterms:W3CDTF">2018-01-06T14:29:26Z</dcterms:modified>
</cp:coreProperties>
</file>