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9" r:id="rId3"/>
    <p:sldId id="260" r:id="rId4"/>
    <p:sldId id="263" r:id="rId5"/>
    <p:sldId id="264" r:id="rId6"/>
    <p:sldId id="261" r:id="rId7"/>
    <p:sldId id="266" r:id="rId8"/>
    <p:sldId id="265" r:id="rId9"/>
    <p:sldId id="267" r:id="rId10"/>
    <p:sldId id="268" r:id="rId11"/>
    <p:sldId id="25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AFE4D9-F731-407A-B0F4-0BD4E711D2E8}" type="datetimeFigureOut">
              <a:rPr lang="ru-RU" smtClean="0"/>
              <a:pPr/>
              <a:t>06.01.2018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268760"/>
            <a:ext cx="8583488" cy="2146172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Пионеры – герои Великой Отечественной Войны</a:t>
            </a:r>
            <a:endParaRPr lang="ru-RU" sz="6000" b="1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rc_mi" descr="http://900igr.net/datai/istorija/Geroj-pioner/0019-023-Posle-vojny-pionerov-zanosili-v-Knigu-pocheta-v-osnovnom-za-uspekhi-v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717032"/>
            <a:ext cx="86764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Петя Клыпа</a:t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5856" y="1196752"/>
            <a:ext cx="5724128" cy="52565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 составе музыкального взвода 333-го стрелкового полка был участником обороны Брестской крепости. Когда положение полка стало безнадежным, командир, спасая жизни женщин и детей, приказал им сдаться в плен. Мальчик возмутился и не согласился, предпочитая сражаться до конца. За мужество и героизм в боях с немецко-фашистскими захватчиками Петр Клыпа был награжден орденом Отечественной войны 1-й степени.</a:t>
            </a:r>
          </a:p>
          <a:p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&amp;Pcy;&amp;iocy;&amp;tcy;&amp;rcy; &amp;Kcy;&amp;lcy;&amp;ycy;&amp;pcy;&amp;acy;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340768"/>
            <a:ext cx="2972048" cy="45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Kcy;&amp;acy;&amp;rcy;&amp;tcy;&amp;icy;&amp;ncy;&amp;kcy;&amp;acy; 3 &amp;icy;&amp;zcy; 157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88640"/>
            <a:ext cx="6408712" cy="459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31032" y="4725144"/>
            <a:ext cx="87129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Скульптурная композиция «Жажда» изображает советского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солдата, который из последних сил пытается зачерпнуть каской воды. Памятник посвящен мужеству защитников крепости, которые без еды и питья на протяжении многих дней держали оборону.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Валя Котик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352600"/>
            <a:ext cx="5796136" cy="5505400"/>
          </a:xfrm>
        </p:spPr>
        <p:txBody>
          <a:bodyPr>
            <a:normAutofit fontScale="92500" lnSpcReduction="10000"/>
          </a:bodyPr>
          <a:lstStyle/>
          <a:p>
            <a:r>
              <a:rPr lang="ru-RU" sz="27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11-летний Валя с друзьями собирал оружие, брошенное на месте боев, и переправлял к партизанам в возах с сеном. На боевом счету пионера успешные подрывы шести складов и железнодорожных эшелонов, многочисленные засады. В обязанности Вали входила и добыча информации о расположении немецких постов и порядка смены их караула. Был награжден орденом Отечественной войны I ст. и орденом Ленина, а также медалью «Партизану Отечественной войны» II ст.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ValaKotyk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628800"/>
            <a:ext cx="33123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я Коти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76672"/>
            <a:ext cx="410445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92080" y="3501008"/>
            <a:ext cx="3240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в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г</a:t>
            </a:r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Шепетовке</a:t>
            </a:r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перед школой, в которой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учился Валя Котик.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Боря </a:t>
            </a:r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Цариков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124744"/>
            <a:ext cx="5724128" cy="5334000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Борис </a:t>
            </a:r>
            <a:r>
              <a:rPr lang="ru-RU" sz="25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Цариков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- разведчик 43-го стрелкового полка 106-й стрелковой дивизии 65-й армии Центрального фронта. С группой минёров  15 октября 1943 года первым переправился через Днепр в районе </a:t>
            </a:r>
            <a:r>
              <a:rPr lang="ru-RU" sz="25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Лоев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Гомельской области Белоруссии, водрузив на правом берегу Красное знамя, и в течение 5 суток участвовал в боях по расширению плацдарма. Несколько раз возвращался на левый берег с боевыми донесениями в штаб.  Присвоено звание Героя Советского Союза</a:t>
            </a: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/>
          </a:p>
        </p:txBody>
      </p:sp>
      <p:pic>
        <p:nvPicPr>
          <p:cNvPr id="5" name="Содержимое 4" descr="&amp;TScy;&amp;acy;&amp;rcy;&amp;icy;&amp;kcy;&amp;ocy;&amp;vcy; &amp;Bcy;&amp;ocy;&amp;rcy;&amp;icy;&amp;scy; &amp;Acy;&amp;ncy;&amp;dcy;&amp;rcy;&amp;iecy;&amp;iecy;&amp;vcy;&amp;icy;&amp;chcy;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32403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2420888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Боре </a:t>
            </a:r>
            <a:r>
              <a:rPr lang="ru-RU" sz="32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Царикову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 территории быв. пионер.  лагеря «Алые паруса» в с. Ягодное близ Тольятти 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ile:&amp;Bcy;&amp;ocy;&amp;rcy;&amp;yacy; &amp;TScy;&amp;acy;&amp;rcy;&amp;icy;&amp;kcy;&amp;ocy;&amp;vcy;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04664"/>
            <a:ext cx="3000921" cy="594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Зина Портнова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340768"/>
            <a:ext cx="5360272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Была одним из создателей тайной организации «юные мстители». Устроившись на работу в немецкую столовую, отравила пищу для немецких солдат. Попав однажды в плен, девочка подверглась жесточайшим пыткам, но не предала своих товарищей. Спустя месяц мучений Зина была расстреляна. Посмертно присвоено звание Героя Советского  Союза.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&amp;Zcy;&amp;icy;&amp;ncy;&amp;acy; &amp;Pcy;&amp;ocy;&amp;rcy;&amp;tcy;&amp;ncy;&amp;ocy;&amp;vcy;&amp;acy;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16832"/>
            <a:ext cx="316835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0/0f/Zini_Portnovoj_Street_%28Saint-Petersburg%292.JPG/800px-Zini_Portnovoj_Street_%28Saint-Petersburg%29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332656"/>
            <a:ext cx="5064863" cy="381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ru/e/ed/%D0%97._%D0%9F%D0%BE%D1%80%D1%82%D0%BD%D0%BE%D0%B2%D0%B0_%28%D0%9C%D0%B5%D0%BC%D0%BE%D1%80%D0%B8%D0%B0%D0%BB%D1%8C%D0%BD%D0%B0%D1%8F_%D0%B4%D0%BE%D1%81%D0%BA%D0%B0_%D0%BD%D0%B0_%D0%B4.60%2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564904"/>
            <a:ext cx="504056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404664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Памятная доска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Санкт-Петербурге. Ул.Зины Портновой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5085184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Мемориальная доска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Зины Портновой, д. 60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www.profimages.ru/upload/iblock/71a/i_8029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76672"/>
            <a:ext cx="381642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commons/thumb/2/28/Zinaida_Portnov%D0%B0.jpg/260px-Zinaida_Portnov%D0%B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548680"/>
            <a:ext cx="35283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5301208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Челябинск.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"Алое поле". Аллея пионеров-героев.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Зина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Портнова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3520" y="5085184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Зине Портновой на территории быв. пионер.  лагеря «Алые паруса» в           с. Ягодное близ Тольятти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Саша Чекалин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1680" y="980728"/>
            <a:ext cx="5792320" cy="5328592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Партизан отряда "Передовой" Тульской области. Отряд нанес фашистам значительный урон. Горели склады, взрывались на минах автомашины, шли под откос поезда, бесследно исчезали часовые, патрули. Однажды, в ходе засады у дороги на Лихвин, Саша уничтожил машину, переполненную немецкими солдатами. Был схвачен врагом и подвергнут пыткам, после чего повешен на площади г. Лихвин.</a:t>
            </a:r>
            <a:r>
              <a:rPr lang="ru-RU" sz="25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вание Героя Советского Союза Чекалину Александру Павловичу присвоено посмертно .</a:t>
            </a:r>
            <a:endParaRPr lang="ru-RU" sz="2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hekalin AP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3073251" cy="394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25658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Великоваты были им шинели,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Во всем полку сапог не подобрать.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Но все равно в боях они умели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отставать,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отставать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 побеждать.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irc_mi" descr="http://img11.nnm.ru/0/7/4/2/2/bc180a09a834951cf3f49cea6a1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4293096"/>
            <a:ext cx="2389435" cy="21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ru/1/1c/%D0%9F%D0%B0%D0%BC%D1%8F%D1%82%D0%BD%D0%B8%D0%BA_%D0%90%D0%BB%D0%B5%D0%BA%D1%81%D0%B0%D0%BD%D0%B4%D1%80%D1%83_%D0%A7%D0%B5%D0%BA%D0%B0%D0%BB%D0%B8%D0%BD%D1%8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9"/>
            <a:ext cx="322669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ru/d/d2/%D0%9C%D0%BE%D0%B3%D0%B8%D0%BB%D0%B0_%D0%90._%D0%9F._%D0%A7%D0%B5%D0%BA%D0%B0%D0%BB%D0%B8%D0%BD%D0%B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32656"/>
            <a:ext cx="293866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6021288"/>
            <a:ext cx="3636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в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Чекалин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5949280"/>
            <a:ext cx="3276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Могила в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Чекалин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f/fa/Monument_To_The_Pioneers_Hero._Photo_2.JPG/320px-Monument_To_The_Pioneers_Hero._Photo_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700808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 пионерам 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героям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ВОВ на территории бывшего пионерского лагеря «Алые паруса» в           с. Ягодное близ Тольятти 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ru/thumb/c/ca/Geroi-Pionery-Memo.jpg/800px-Geroi-Pionery-Memo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419224"/>
            <a:ext cx="6624736" cy="517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Героям-пионерам в                         г. Каменск-Шахтинский  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foretime.ru/wp-content/uploads/2011/03/pioneram-geroyam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556792"/>
            <a:ext cx="72728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пионерам – героям Ростов-на-Дону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photos.wikimapia.org/p/00/00/68/29/43_bi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412776"/>
            <a:ext cx="7632848" cy="509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548680"/>
            <a:ext cx="731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Бюсты пионеров – героев, г. Москва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Леня Голиков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268760"/>
            <a:ext cx="5112568" cy="5589240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Юный Леня Голиков напал на автомобиль немецкого генерала </a:t>
            </a:r>
            <a:r>
              <a:rPr lang="ru-RU" sz="2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Рихарда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Витца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застрелил генерала и добыл документы, с чертежами и описанием новых образцов немецких мин, инспекционные донесения командованию, карты-схемы минных полей и другие важные бумаги военного характера. За этот подвиг Лёня Голиков был представлен к высшей правительственной награде - медали «Золотая звезда» и званию Героя Советского Союза.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Leonid Golikov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556792"/>
            <a:ext cx="33843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Лёне Голикову в Великом Новгороде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upload.wikimedia.org/wikipedia/commons/thumb/0/0c/L_Golikov.jpg/640px-L_Golikov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484784"/>
            <a:ext cx="4248472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Мемориальный знак на месте подвига Лени Голикова (Струго-Красненский    р-он, Псковская обл.)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C:\Users\RedBayron\Desktop\800px-Мемориальный_знак_на_месте_подвига_Лени_Голикова_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916832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064896" cy="8640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Володя Дубинин</a:t>
            </a:r>
            <a:endParaRPr lang="ru-RU" sz="4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268760"/>
            <a:ext cx="5796136" cy="5256584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 захватом г.Керчи Володя с партизанами  ушел в подземные каменоломни, откуда совершал свои смелые вылазки. Юные разведчики доставляли ценные сведения, что помогло уничтожить точки немецкой дивизии, прорывавшиеся к Сталинграду. За это Володю наградили орденом Красной Звезды. После освобождения Керчи мальчик помогал саперу и  погиб, подорвавшись на немецкой мине.  Посмертно награжден орденом Красного Знамени.</a:t>
            </a:r>
            <a:endParaRPr lang="ru-RU" sz="25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Volodia Dubinín.jpe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84784"/>
            <a:ext cx="33123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a/aa/%D0%92%D0%BE%D0%BB%D0%BE%D0%B4%D1%8F_%D0%94%D1%83%D0%B1%D0%B8%D0%BD%D0%B8%D0%BD.JPG/200px-%D0%92%D0%BE%D0%BB%D0%BE%D0%B4%D1%8F_%D0%94%D1%83%D0%B1%D0%B8%D0%BD%D0%B8%D0%BD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548680"/>
            <a:ext cx="3362325" cy="448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commons/thumb/3/37/Vladimir_Dubinin.jpg/200px-Vladimir_Dubinin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548680"/>
            <a:ext cx="1905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5301208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Владимиру Дубинину в г. Керчь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5085184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В. Дубинину на территории быв. пионер.  лагеря «Алые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паруса» в с. Ягодное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близ Тольятти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425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Марат </a:t>
            </a:r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Казей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385392"/>
            <a:ext cx="5940152" cy="547260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Марат </a:t>
            </a:r>
            <a:r>
              <a:rPr lang="ru-RU" sz="2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Казей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был разведчиком 200-й партизанской бригады им. Рокоссовского. Он проникал в немецкие гарнизоны и доставлял ценные разведывательные сведения. Неоднократно принимал участие в диверсиях на шоссейных и железных дорогах. Когда на задании фашисты и взяли парня “в кольцо”, он, не желая сдаваться, последней гранатой подорвал себя и окруживших врагов.  Был награжден орденом Ленина, медалями “За боевые заслуги” и “За отвагу”. Присвоено звание Героя Советского Союза посмертно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5" name="irc_mi" descr="http://static1.repo.aif.ru/1/62/107172/d1c63269eaaa2443d986ce736615217b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3120008" cy="464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пионеру-герою Марату Казею в Минске.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victory.rusarchives.ru/img/photos/1959_531647069_big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484784"/>
            <a:ext cx="6120679" cy="50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792</Words>
  <Application>Microsoft Office PowerPoint</Application>
  <PresentationFormat>Экран (4:3)</PresentationFormat>
  <Paragraphs>38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Бумажная</vt:lpstr>
      <vt:lpstr>Пионеры – герои Великой Отечественной Войны</vt:lpstr>
      <vt:lpstr>Великоваты были им шинели,  Во всем полку сапог не подобрать.  Но все равно в боях они умели  Не отставать,  Не отставать  И побеждать.  </vt:lpstr>
      <vt:lpstr>Леня Голиков</vt:lpstr>
      <vt:lpstr>Памятник Лёне Голикову в Великом Новгороде </vt:lpstr>
      <vt:lpstr>Мемориальный знак на месте подвига Лени Голикова (Струго-Красненский    р-он, Псковская обл.)</vt:lpstr>
      <vt:lpstr>Володя Дубинин</vt:lpstr>
      <vt:lpstr>Слайд 7</vt:lpstr>
      <vt:lpstr>Марат Казей</vt:lpstr>
      <vt:lpstr>Памятник пионеру-герою Марату Казею в Минске. </vt:lpstr>
      <vt:lpstr>Петя Клыпа </vt:lpstr>
      <vt:lpstr>Слайд 11</vt:lpstr>
      <vt:lpstr>Валя Котик</vt:lpstr>
      <vt:lpstr>Слайд 13</vt:lpstr>
      <vt:lpstr>Боря Цариков</vt:lpstr>
      <vt:lpstr>Слайд 15</vt:lpstr>
      <vt:lpstr>Зина Портнова</vt:lpstr>
      <vt:lpstr>Слайд 17</vt:lpstr>
      <vt:lpstr>Слайд 18</vt:lpstr>
      <vt:lpstr>Саша Чекалин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RedBayron</dc:creator>
  <cp:lastModifiedBy>RedBayron</cp:lastModifiedBy>
  <cp:revision>48</cp:revision>
  <dcterms:created xsi:type="dcterms:W3CDTF">2015-05-02T21:12:37Z</dcterms:created>
  <dcterms:modified xsi:type="dcterms:W3CDTF">2018-01-06T14:57:45Z</dcterms:modified>
</cp:coreProperties>
</file>