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84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1BB21-9811-4618-8A5F-B418828E54BD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228C5-1A1C-4B19-A620-052187FC0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949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1BB21-9811-4618-8A5F-B418828E54BD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228C5-1A1C-4B19-A620-052187FC0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824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874199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345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883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136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746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1099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004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7273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5940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1616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435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524164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5427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7147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1174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7098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9870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4522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2083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056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0451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451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53341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8242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6559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242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26841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7310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682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504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896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4058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Экран (4:3)</PresentationFormat>
  <Paragraphs>1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Денис</dc:creator>
  <cp:lastModifiedBy>Денис</cp:lastModifiedBy>
  <cp:revision>1</cp:revision>
  <dcterms:created xsi:type="dcterms:W3CDTF">2018-01-06T15:51:49Z</dcterms:created>
  <dcterms:modified xsi:type="dcterms:W3CDTF">2018-01-06T15:52:34Z</dcterms:modified>
</cp:coreProperties>
</file>