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7" r:id="rId5"/>
    <p:sldId id="260" r:id="rId6"/>
    <p:sldId id="262" r:id="rId7"/>
    <p:sldId id="270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60979-7837-4643-8AEF-EC35C0A6A375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1A872-7153-47C0-A7CE-225C730AF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Сенсорная доска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1A872-7153-47C0-A7CE-225C730AF87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1A872-7153-47C0-A7CE-225C730AF87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929066"/>
            <a:ext cx="7358063" cy="142876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Уголок сенсорного развития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 –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младшей  группе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Захаркина</a:t>
            </a:r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Л.В.  воспитатель 1 –</a:t>
            </a:r>
            <a:r>
              <a:rPr lang="ru-RU" sz="2000" b="1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квалификационной категории.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2017 г</a:t>
            </a:r>
            <a:endParaRPr lang="ru-RU" sz="20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28728" y="285728"/>
            <a:ext cx="6477639" cy="714380"/>
          </a:xfrm>
        </p:spPr>
        <p:txBody>
          <a:bodyPr/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№51»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Maxim\Downloads\Kto-sogreet-solnyshko-700x70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68" y="571480"/>
            <a:ext cx="2000232" cy="164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0061" y="214291"/>
            <a:ext cx="6572296" cy="64294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Сенсорная доска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928802"/>
            <a:ext cx="4929222" cy="224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214818"/>
            <a:ext cx="41338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785818"/>
          </a:xfrm>
        </p:spPr>
        <p:txBody>
          <a:bodyPr/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Тактильные КАРТИНКИ и МЕШОЧКИ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857496"/>
            <a:ext cx="3276595" cy="287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Maxim\Desktop\к презентации Сенсорное развитие\DSCN395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6" y="3000372"/>
            <a:ext cx="36526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34" y="142853"/>
            <a:ext cx="8443914" cy="785818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Предметно –развивающая среда</a:t>
            </a:r>
          </a:p>
        </p:txBody>
      </p:sp>
      <p:pic>
        <p:nvPicPr>
          <p:cNvPr id="1026" name="Picture 2" descr="I:\к презентации Сенсорное развитие\DSCN38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2285992"/>
            <a:ext cx="1714512" cy="2143138"/>
          </a:xfrm>
          <a:prstGeom prst="rect">
            <a:avLst/>
          </a:prstGeom>
          <a:noFill/>
        </p:spPr>
      </p:pic>
      <p:pic>
        <p:nvPicPr>
          <p:cNvPr id="6" name="Рисунок 5" descr="I:\к презентации Сенсорное развитие\DSCN389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2285992"/>
            <a:ext cx="3071834" cy="207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:\к презентации Сенсорное развитие\DSCN389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2285992"/>
            <a:ext cx="26432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4572008"/>
            <a:ext cx="2171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4572008"/>
            <a:ext cx="23241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785806"/>
          </a:xfrm>
        </p:spPr>
        <p:txBody>
          <a:bodyPr/>
          <a:lstStyle/>
          <a:p>
            <a:r>
              <a:rPr lang="ru-RU" dirty="0" smtClean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2"/>
            <a:ext cx="8229600" cy="714380"/>
          </a:xfrm>
        </p:spPr>
        <p:txBody>
          <a:bodyPr/>
          <a:lstStyle/>
          <a:p>
            <a:pPr algn="ctr">
              <a:buNone/>
              <a:defRPr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игры и пособия  на закрепление цвета, величины,               формы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:\к презентации Сенсорное развитие\DSCN384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928802"/>
            <a:ext cx="272415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Maxim\Desktop\к презентации Сенсорное развитие\DSCN389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68" y="1928802"/>
            <a:ext cx="228601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Maxim\Desktop\к презентации Сенсорное развитие\DSCN352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1857364"/>
            <a:ext cx="272415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Maxim\Desktop\к презентации Сенсорное развитие\DSCN288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71670" y="4286256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Maxim\Desktop\к презентации Сенсорное развитие - копия\DSCN3860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4286256"/>
            <a:ext cx="2743205" cy="220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247174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C:\Users\Maxim\Desktop\к презентации Сенсорное развитие\DSCN35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1500174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1571612"/>
            <a:ext cx="250033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Maxim\Desktop\к презентации Сенсорное развитие\DSCN349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357694"/>
            <a:ext cx="25765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4000504"/>
            <a:ext cx="2928958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Users\Maxim\Desktop\Новая папка (3)\DCIM\Camera\20171109_093745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4286256"/>
            <a:ext cx="26622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6286544" cy="500066"/>
          </a:xfrm>
        </p:spPr>
        <p:txBody>
          <a:bodyPr/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Игры и пособия на развитие мелкой моторики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1000108"/>
            <a:ext cx="26432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3571876"/>
            <a:ext cx="264320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1000108"/>
            <a:ext cx="2428860" cy="2315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Содержимое 10" descr="C:\Users\Maxim\Desktop\к презентации Сенсорное развитие - копия\DSCN3965.JPG"/>
          <p:cNvPicPr>
            <a:picLocks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728" y="3500438"/>
            <a:ext cx="271464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571480"/>
            <a:ext cx="3214710" cy="714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214290"/>
            <a:ext cx="29289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Maxim\Desktop\к презентации Сенсорное развитие\DSCN386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42852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214686"/>
            <a:ext cx="278608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1" y="3214686"/>
            <a:ext cx="2214578" cy="295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214686"/>
            <a:ext cx="3186110" cy="300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271464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785926"/>
            <a:ext cx="269558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Users\Maxim\Desktop\к презентации Сенсорное развитие - копия\DSCN384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26" y="4214818"/>
            <a:ext cx="250033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85926"/>
            <a:ext cx="2428892" cy="714380"/>
          </a:xfrm>
        </p:spPr>
        <p:txBody>
          <a:bodyPr/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конструктором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57166"/>
            <a:ext cx="250033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Maxim\Desktop\к презентации Сенсорное развитие - копия\DSCN395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4143380"/>
            <a:ext cx="30718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Maxim\Desktop\к презентации Сенсорное развитие - копия\DSCN3979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3857628"/>
            <a:ext cx="3195637" cy="184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Maxim\Desktop\к презентации Сенсорное развитие - копия\DSCN3967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0298" y="1785926"/>
            <a:ext cx="32670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7554" y="142852"/>
            <a:ext cx="2643206" cy="785818"/>
          </a:xfrm>
        </p:spPr>
        <p:txBody>
          <a:bodyPr/>
          <a:lstStyle/>
          <a:p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«Сухой бассейн»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22116" y="324433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</a:t>
            </a:r>
            <a:endParaRPr lang="ru-RU" dirty="0"/>
          </a:p>
        </p:txBody>
      </p:sp>
      <p:pic>
        <p:nvPicPr>
          <p:cNvPr id="16" name="Содержимое 3" descr="C:\Users\Maxim\Desktop\к презентации Сенсорное развитие\DSCN3893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2214554"/>
            <a:ext cx="478634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863</TotalTime>
  <Words>57</Words>
  <Application>Microsoft Office PowerPoint</Application>
  <PresentationFormat>Экран (4:3)</PresentationFormat>
  <Paragraphs>14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 2</vt:lpstr>
      <vt:lpstr>Уголок сенсорного развития в 1 –й младшей  группе подготовила Захаркина Л.В.  воспитатель 1 –й квалификационной категории.  2017 г</vt:lpstr>
      <vt:lpstr>Предметно –развивающая среда</vt:lpstr>
      <vt:lpstr>:</vt:lpstr>
      <vt:lpstr>Слайд 4</vt:lpstr>
      <vt:lpstr>Игры и пособия на развитие мелкой моторики</vt:lpstr>
      <vt:lpstr>Слайд 6</vt:lpstr>
      <vt:lpstr>Слайд 7</vt:lpstr>
      <vt:lpstr>Игры с конструктором</vt:lpstr>
      <vt:lpstr>Дидактическая игра «Сухой бассейн» </vt:lpstr>
      <vt:lpstr>Сенсорная доска</vt:lpstr>
      <vt:lpstr>Тактильные КАРТИНКИ и МЕШОЧКИ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Maxim</dc:creator>
  <cp:lastModifiedBy>Maxim</cp:lastModifiedBy>
  <cp:revision>89</cp:revision>
  <dcterms:created xsi:type="dcterms:W3CDTF">2017-10-25T20:38:10Z</dcterms:created>
  <dcterms:modified xsi:type="dcterms:W3CDTF">2018-01-06T18:04:59Z</dcterms:modified>
</cp:coreProperties>
</file>