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4" r:id="rId5"/>
    <p:sldId id="263" r:id="rId6"/>
    <p:sldId id="265" r:id="rId7"/>
    <p:sldId id="266" r:id="rId8"/>
    <p:sldId id="267" r:id="rId9"/>
    <p:sldId id="269" r:id="rId10"/>
    <p:sldId id="256" r:id="rId11"/>
    <p:sldId id="257" r:id="rId12"/>
    <p:sldId id="258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bigslide.ru/images/47/46906/96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524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7"/>
            <a:ext cx="59584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НА УРОКАХ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МИРА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412776"/>
            <a:ext cx="75608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ХОЛОДНАЯ, СНЕЖНАЯ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МОРОЗИТ, НАСТУПИЛА, ВЬЮЖИТ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НУЖНО ТЕПЛО ОДЕВАТЬСЯ.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МОРОЗ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bogdanovskiy.org/images/zima/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659545"/>
            <a:ext cx="5242756" cy="294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662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5"/>
            <a:ext cx="5670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НА УРОКАХ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https://estalsad23.edumsko.ru/uploads/3000/2214/section/143190/39963/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92896"/>
            <a:ext cx="292610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916832"/>
            <a:ext cx="70077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ТРУДНАЯ, ИНТЕРЕСНАЯ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ДУМАТЬ, РАЗМЫШЛЯТЬ, РЕШАТЬ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РАЗВИВАЕТ МЫШЛЕНИЕ.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308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974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НА УРОКАХ РУССКОГО ЯЗЫКА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://www.playcast.ru/uploads/2016/08/27/197134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28800"/>
            <a:ext cx="2144878" cy="404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515" y="1700808"/>
            <a:ext cx="62817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ВНИМАТЕЛЬНЫЙ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ЧИТАЕТ, ПИШЕТ, ЗАПОМИНАЕТ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ХОЧЕТ ХОРОШО УЧИТЬСЯ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ОТЛИЧНИК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9940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school8.narod.ru/__Spirin/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444270"/>
            <a:ext cx="2790503" cy="4256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86868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  НА УРОКАХ ЛИТЕРАТУРНОГО ЧТЕНИЯ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МАЛЕНЬКИЙ, ШУСТРЫЙ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БЕЖАЛ, СПОТКНУЛСЯ, ИСПУГАЛСЯ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ХОЧЕТ ПОПАСТЬ В ШКОЛУ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430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uo-kr-kut.moy.su/Metodicheskaya/sinkvejn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325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9349" y="2142308"/>
            <a:ext cx="6312545" cy="35394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ЖИВАЯ        НЕЖИВАЯ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СОЗДАЁТ    РАДУЕТ   ВОСХИЩАЕТ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НАДО ВСЕГДА БЕРЕЧЬ!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ЭТО КРАСОТА! 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620688"/>
            <a:ext cx="75769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АКТУАЛИЗАЦИЯ ЗНАНИЙ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ПОСТАНОВКА ПРОБЛЕМНОГО ВОПРОСА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19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ages.myshared.ru/4/214357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66" y="368661"/>
            <a:ext cx="8148058" cy="611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370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715" y="1412775"/>
            <a:ext cx="7264694" cy="33855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ЧИСТАЯ         НЕОБХОДИМАЯ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ПИТАЕТ     ЛЕЧИТ    ТЕЧЁТ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НЕЁ НЕТ ЖИЗНИ.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9531" y="476672"/>
            <a:ext cx="7315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ЗАКРЕПЛЕНИЕ И ПРОВЕРКА ПОЛУЧЕННЫХ ЗНАНИЙ</a:t>
            </a:r>
            <a:endParaRPr lang="ru-RU" sz="2800" b="1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67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12775"/>
            <a:ext cx="7920880" cy="33855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ПРОЗРАЧНЫЙ  БЕСЦВЕТНЫЙ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СЖИМАЕТСЯ   РАСШИРЯЕТСЯ ПРОВОДИТ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ДОЛЖЕН БЫТЬ ЧИСТЫМ.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759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715" y="1412775"/>
            <a:ext cx="7264694" cy="38164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ПЛОДОРОДНАЯ       РЫХЛАЯ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УДОБРЯТЬ   ОХРАНЯТЬ   ВЫРАЩИВАТЬ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ВЕРХНИЙ, ПЛОДОРОДНЫЙ СЛОЙ ЗЕМЛИ.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КОРМИЛИЦА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512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9715" y="1412775"/>
            <a:ext cx="7264694" cy="33855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КОМНАТНЫЕ   ДИКОРАСТУЩИЕ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РАСТУТ  ПИТАЮТСЯ   ДЫШАТ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ЗЕЛЁНАЯ ОДЕЖДА ЗЕМЛИ.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КРАСОТА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764704"/>
            <a:ext cx="3778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РЕАЛИЗАЦИЯ ПРОЕКТА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09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412775"/>
            <a:ext cx="8064896" cy="33855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 ДИКИЕ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РАЗМНОЖАЮТСЯ ДЫШАТ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НАДО ОБЕРЕГАТЬ И ОХРАНЯТЬ.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764704"/>
            <a:ext cx="3793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РЕФЛЕКСИЯ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1577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164</Words>
  <Application>Microsoft Office PowerPoint</Application>
  <PresentationFormat>Экран (4:3)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Ваня</dc:creator>
  <cp:lastModifiedBy>Ваня</cp:lastModifiedBy>
  <cp:revision>10</cp:revision>
  <dcterms:created xsi:type="dcterms:W3CDTF">2017-12-08T13:49:33Z</dcterms:created>
  <dcterms:modified xsi:type="dcterms:W3CDTF">2017-12-14T20:39:50Z</dcterms:modified>
</cp:coreProperties>
</file>