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D3AE7F3-9A7A-435F-914D-F4D62E0B1511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2D4B2A0-82E4-4B58-B8F1-35BDAA7CCD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на тему:</a:t>
            </a:r>
            <a:br>
              <a:rPr lang="ru-RU" dirty="0" smtClean="0"/>
            </a:br>
            <a:r>
              <a:rPr lang="ru-RU" dirty="0" smtClean="0"/>
              <a:t>«Надежная защита организма»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786190"/>
            <a:ext cx="8062912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Работу выполнил: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ученик 3 «В» класса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Недопекин Кирилл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500306"/>
            <a:ext cx="8229600" cy="1399032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чего человеку кожа?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Кожа – орган осязания человека. Она выполняет в организме и другую работу. Главная «забота» кожи – защита внутренних частей тела от различных повреждений, от холода, жары, от болезнетворных бактерий. </a:t>
            </a:r>
            <a:endParaRPr lang="ru-RU" dirty="0"/>
          </a:p>
        </p:txBody>
      </p:sp>
      <p:pic>
        <p:nvPicPr>
          <p:cNvPr id="2050" name="Picture 2" descr="Картинки по запросу для чего человеку кож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072494" cy="6105963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же ухаживать за кожей?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900" dirty="0" smtClean="0"/>
              <a:t>Мойтесь каждый день теплой водой с использованием специальных средств (мыло, гель и т.п.)</a:t>
            </a:r>
          </a:p>
          <a:p>
            <a:r>
              <a:rPr lang="ru-RU" sz="2900" dirty="0" smtClean="0"/>
              <a:t>Меняйте белье, чулки, носки, колготки, гольфы;</a:t>
            </a:r>
          </a:p>
          <a:p>
            <a:r>
              <a:rPr lang="ru-RU" sz="2900" dirty="0" smtClean="0"/>
              <a:t>Не выдавливайте прыщи, это может привести к воспалению;</a:t>
            </a:r>
          </a:p>
          <a:p>
            <a:r>
              <a:rPr lang="ru-RU" sz="2900" dirty="0" smtClean="0"/>
              <a:t>Старайтесь употреблять в достаточном количестве свежие фрукты и овощи, молоко, это обеспечит организм достаточным количеством минеральных веществ и витаминов, что будет способствовать гладкой и чистой коже;</a:t>
            </a:r>
          </a:p>
          <a:p>
            <a:r>
              <a:rPr lang="ru-RU" sz="2900" dirty="0" smtClean="0"/>
              <a:t>В холодное время года необходимо защищать кожу от обморожений;</a:t>
            </a:r>
          </a:p>
          <a:p>
            <a:r>
              <a:rPr lang="ru-RU" sz="2900" dirty="0" smtClean="0"/>
              <a:t>Не носите одежду, которая вызывает у вас раздражение кожи.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Повреждения организма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Повреждение</a:t>
            </a:r>
            <a:r>
              <a:rPr lang="ru-RU" dirty="0" smtClean="0"/>
              <a:t> — это нарушение структуры и функции организма в результате действия одного или нескольких внешних повреждающих факторов.</a:t>
            </a:r>
            <a:r>
              <a:rPr lang="ru-RU" b="1" dirty="0" smtClean="0"/>
              <a:t> </a:t>
            </a:r>
            <a:r>
              <a:rPr lang="ru-RU" dirty="0" smtClean="0"/>
              <a:t>Повреждающий фактор — материальное тело (предмет), вещество или явление, обладающее способностью причинять повреждения.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Рана - это открытое повреждение кожных покровов или слизистых оболочек с возможным нарушением целостности глубжележащих тканей, возникшее в результате механического воздействия. </a:t>
            </a:r>
            <a:endParaRPr lang="ru-RU" dirty="0"/>
          </a:p>
        </p:txBody>
      </p:sp>
      <p:pic>
        <p:nvPicPr>
          <p:cNvPr id="16386" name="Picture 2" descr="Картинки по запросу что такое ра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7786742" cy="4672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Ушиб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Ушиб</a:t>
            </a:r>
            <a:r>
              <a:rPr lang="ru-RU" dirty="0" smtClean="0"/>
              <a:t> — закрытое повреждение тканей и органов без существенного нарушения их структуры. Чаще повреждаются поверхностно расположенные ткани (кожа, подкожная клетчатка, мышцы и надкостница) . Особенно страдают при сильном ударе мягкие ткани, придавливаемые в момент травмы к костям.</a:t>
            </a:r>
            <a:endParaRPr lang="ru-RU" dirty="0"/>
          </a:p>
        </p:txBody>
      </p:sp>
      <p:pic>
        <p:nvPicPr>
          <p:cNvPr id="18436" name="Picture 4" descr="Картинки по запросу что такое ушиб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8001056" cy="5218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Ожог </a:t>
            </a:r>
            <a:r>
              <a:rPr lang="ru-RU" dirty="0" smtClean="0"/>
              <a:t>– это повреждение ткани тела человека из-за внешнего воздействия. К внешним воздействиям можно отнести несколько факторов.</a:t>
            </a:r>
            <a:endParaRPr lang="ru-RU" dirty="0"/>
          </a:p>
        </p:txBody>
      </p:sp>
      <p:pic>
        <p:nvPicPr>
          <p:cNvPr id="19458" name="Picture 2" descr="Картинки по запросу что такое ожо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214818"/>
            <a:ext cx="3286128" cy="2190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Обиорожение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Обморожение</a:t>
            </a:r>
            <a:r>
              <a:rPr lang="ru-RU" dirty="0" smtClean="0"/>
              <a:t> – это поражение частей тела произошедшее в результате воздействия низких температур.</a:t>
            </a:r>
            <a:endParaRPr lang="ru-RU" dirty="0"/>
          </a:p>
        </p:txBody>
      </p:sp>
      <p:pic>
        <p:nvPicPr>
          <p:cNvPr id="20482" name="Picture 2" descr="Картинки по запросу обморожение что э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429000"/>
            <a:ext cx="4357718" cy="3130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Если </a:t>
            </a:r>
            <a:r>
              <a:rPr lang="ru-RU" smtClean="0"/>
              <a:t>получена рана</a:t>
            </a:r>
            <a:r>
              <a:rPr lang="ru-RU" dirty="0" smtClean="0"/>
              <a:t>, ушиб, ожог, обморожение, </a:t>
            </a:r>
            <a:r>
              <a:rPr lang="ru-RU" dirty="0" smtClean="0"/>
              <a:t>ну</a:t>
            </a:r>
            <a:r>
              <a:rPr lang="ru-RU" dirty="0" smtClean="0"/>
              <a:t>ж</a:t>
            </a:r>
            <a:r>
              <a:rPr lang="ru-RU" dirty="0" smtClean="0"/>
              <a:t>но </a:t>
            </a:r>
            <a:r>
              <a:rPr lang="ru-RU" dirty="0" smtClean="0"/>
              <a:t>обратиться к врачу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Картинки по запросу вра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285992"/>
            <a:ext cx="6000792" cy="3913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</TotalTime>
  <Words>246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Презентация на тему: «Надежная защита организма»</vt:lpstr>
      <vt:lpstr>Для чего человеку кожа?</vt:lpstr>
      <vt:lpstr>Как же ухаживать за кожей?</vt:lpstr>
      <vt:lpstr>Повреждения организма</vt:lpstr>
      <vt:lpstr>Рана</vt:lpstr>
      <vt:lpstr>Ушиб</vt:lpstr>
      <vt:lpstr>Ожог</vt:lpstr>
      <vt:lpstr>Обиорожение</vt:lpstr>
      <vt:lpstr>Если получена рана, ушиб, ожог, обморожение, нужно обратиться к врачу</vt:lpstr>
      <vt:lpstr>Спасибо за внимание!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«Надежная защита организма»</dc:title>
  <dc:creator>Ал</dc:creator>
  <cp:lastModifiedBy>Ал</cp:lastModifiedBy>
  <cp:revision>5</cp:revision>
  <dcterms:created xsi:type="dcterms:W3CDTF">2017-12-27T17:07:38Z</dcterms:created>
  <dcterms:modified xsi:type="dcterms:W3CDTF">2018-01-06T19:31:31Z</dcterms:modified>
</cp:coreProperties>
</file>