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9" r:id="rId4"/>
    <p:sldId id="258" r:id="rId5"/>
    <p:sldId id="257" r:id="rId6"/>
    <p:sldId id="262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9E89-B55E-46A1-AAC3-8C45FBDF242E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FEAC-284F-4659-ABB4-EDF25D925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0;&#1086;&#1084;&#1087;&#1100;&#1102;&#1090;&#1077;&#1088;\Downloads\ec055f993c0a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3;&#1080;&#1083;&#1080;&#1103;%20&#1092;&#1072;&#1085;&#1080;&#1089;&#1086;&#1074;&#1085;&#1072;\Desktop\Backing%20track%20&#1055;&#1077;&#1089;&#1077;&#1085;&#1082;&#1072;%20&#1082;&#1086;&#1083;&#1086;&#1073;&#1082;&#1072;%20-%20&#1044;&#1077;&#1090;&#1089;&#1082;&#1080;&#1077;%20&#1056;&#1091;&#1089;&#1089;&#1082;&#1080;&#1077;%20from%20backingtracksmp3.com.mp3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3;&#1080;&#1083;&#1080;&#1103;%20&#1092;&#1072;&#1085;&#1080;&#1089;&#1086;&#1074;&#1085;&#1072;\Desktop\Backing%20track%20&#1055;&#1077;&#1089;&#1077;&#1085;&#1082;&#1072;%20&#1082;&#1086;&#1083;&#1086;&#1073;&#1082;&#1072;%20-%20&#1044;&#1077;&#1090;&#1089;&#1082;&#1080;&#1077;%20&#1056;&#1091;&#1089;&#1089;&#1082;&#1080;&#1077;%20from%20backingtracksmp3.com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3;&#1080;&#1083;&#1080;&#1103;%20&#1092;&#1072;&#1085;&#1080;&#1089;&#1086;&#1074;&#1085;&#1072;\Desktop\Backing%20track%20&#1055;&#1077;&#1089;&#1077;&#1085;&#1082;&#1072;%20&#1082;&#1086;&#1083;&#1086;&#1073;&#1082;&#1072;%20-%20&#1044;&#1077;&#1090;&#1089;&#1082;&#1080;&#1077;%20&#1056;&#1091;&#1089;&#1089;&#1082;&#1080;&#1077;%20from%20backingtracksmp3.com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3;&#1080;&#1083;&#1080;&#1103;%20&#1092;&#1072;&#1085;&#1080;&#1089;&#1086;&#1074;&#1085;&#1072;\Desktop\Backing%20track%20&#1055;&#1077;&#1089;&#1077;&#1085;&#1082;&#1072;%20&#1082;&#1086;&#1083;&#1086;&#1073;&#1082;&#1072;%20-%20&#1044;&#1077;&#1090;&#1089;&#1082;&#1080;&#1077;%20&#1056;&#1091;&#1089;&#1089;&#1082;&#1080;&#1077;%20from%20backingtracksmp3.com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3;&#1080;&#1083;&#1080;&#1103;%20&#1092;&#1072;&#1085;&#1080;&#1089;&#1086;&#1074;&#1085;&#1072;\Desktop\Backing%20track%20&#1055;&#1077;&#1089;&#1077;&#1085;&#1082;&#1072;%20&#1082;&#1086;&#1083;&#1086;&#1073;&#1082;&#1072;%20-%20&#1044;&#1077;&#1090;&#1089;&#1082;&#1080;&#1077;%20&#1056;&#1091;&#1089;&#1089;&#1082;&#1080;&#1077;%20from%20backingtracksmp3.com.mp3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4058" y="1357298"/>
            <a:ext cx="837588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Интегрированная образовательная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деятельность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средней группе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тему : «В гостях у сказки»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040" y="785794"/>
            <a:ext cx="7852436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ultura31.ru/uploads/images/news/795/201550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" name="ec055f993c0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310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5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laying-field.ru/img/2015/052023/41452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stati.net/wp-content/uploads/2015/03/image001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wiki.vladimir.i-edu.ru/images/0/07/%D0%9A%D0%BE%D0%BB%D0%BE%D0%B1%D0%BE%D0%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57280"/>
            <a:ext cx="9144000" cy="8024224"/>
          </a:xfrm>
          <a:prstGeom prst="rect">
            <a:avLst/>
          </a:prstGeom>
          <a:noFill/>
        </p:spPr>
      </p:pic>
      <p:pic>
        <p:nvPicPr>
          <p:cNvPr id="3" name="Backing track Песенка колобка - Детские Русские from backingtracksmp3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etupme.ru/sites/default/files/image/variant-raiting/1997/2014/03/25/kolobok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14404"/>
            <a:ext cx="9144000" cy="7934326"/>
          </a:xfrm>
          <a:prstGeom prst="rect">
            <a:avLst/>
          </a:prstGeom>
          <a:noFill/>
        </p:spPr>
      </p:pic>
      <p:pic>
        <p:nvPicPr>
          <p:cNvPr id="3" name="Backing track Песенка колобка - Детские Русские from backingtracksmp3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s00.infourok.ru/images/doc/272/277158/3/img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Backing track Песенка колобка - Детские Русские from backingtracksmp3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avepic.org/41664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Backing track Песенка колобка - Детские Русские from backingtracksmp3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klepa.ru/sites/default/files/pictures/image0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80851"/>
          </a:xfrm>
          <a:prstGeom prst="rect">
            <a:avLst/>
          </a:prstGeom>
          <a:noFill/>
        </p:spPr>
      </p:pic>
      <p:pic>
        <p:nvPicPr>
          <p:cNvPr id="3" name="Backing track Песенка колобка - Детские Русские from backingtracksmp3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</Words>
  <Application>Microsoft Office PowerPoint</Application>
  <PresentationFormat>Экран (4:3)</PresentationFormat>
  <Paragraphs>4</Paragraphs>
  <Slides>10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лилия фанисовна</cp:lastModifiedBy>
  <cp:revision>7</cp:revision>
  <dcterms:created xsi:type="dcterms:W3CDTF">2016-10-25T19:25:07Z</dcterms:created>
  <dcterms:modified xsi:type="dcterms:W3CDTF">2016-10-27T05:09:07Z</dcterms:modified>
</cp:coreProperties>
</file>