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3" r:id="rId9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56D"/>
    <a:srgbClr val="1C09A7"/>
    <a:srgbClr val="009900"/>
    <a:srgbClr val="125709"/>
  </p:clrMru>
</p:presentationPr>
</file>

<file path=ppt/tableStyles.xml><?xml version="1.0" encoding="utf-8"?>
<a:tblStyleLst xmlns:a="http://schemas.openxmlformats.org/drawingml/2006/main" def="{5C22544A-7EE6-4342-B048-85BDC9FD1C3A}"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94660"/>
  </p:normalViewPr>
  <p:slideViewPr>
    <p:cSldViewPr>
      <p:cViewPr>
        <p:scale>
          <a:sx n="70" d="100"/>
          <a:sy n="70" d="100"/>
        </p:scale>
        <p:origin x="-14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ABAE6-F8F0-4474-866A-FE0833EB4DAF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4DE87F-5D5D-469E-BE17-17072495A8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E1635-855A-49AB-8D91-4774DBDAD508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335F5-19A0-4549-A88B-3AE430DD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176422" cy="53168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endParaRPr lang="ru-RU" sz="55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55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Отчет «Весенняя неделя добра»</a:t>
            </a:r>
          </a:p>
          <a:p>
            <a:pPr algn="ctr"/>
            <a:r>
              <a:rPr lang="ru-RU" sz="44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4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ctr"/>
            <a:r>
              <a:rPr lang="ru-RU" sz="24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 err="1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Закирова</a:t>
            </a:r>
            <a:r>
              <a:rPr lang="ru-RU" sz="24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Р.Р.</a:t>
            </a:r>
          </a:p>
          <a:p>
            <a:pPr algn="ctr"/>
            <a:r>
              <a:rPr lang="ru-RU" sz="24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400" b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736"/>
            <a:ext cx="83582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B050"/>
              </a:buClr>
            </a:pP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rgbClr val="00B050"/>
              </a:buClr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17 апреля «Ветераны живут рядом»</a:t>
            </a:r>
          </a:p>
          <a:p>
            <a:pPr>
              <a:buClr>
                <a:srgbClr val="00B050"/>
              </a:buClr>
            </a:pPr>
            <a:endParaRPr lang="ru-RU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</a:pPr>
            <a:endParaRPr lang="ru-RU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Проведена беседа с родителями  «Нравственное воспитание ребенка»</a:t>
            </a:r>
          </a:p>
          <a:p>
            <a:pPr algn="just"/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14942" y="285729"/>
            <a:ext cx="3500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Девиз дня: «Только добрыми делами можно поселить душе радость!»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5"/>
            <a:ext cx="7920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785786" y="500042"/>
            <a:ext cx="771530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 апреля «Доброволец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центре информации»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baseline="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рисуем, тацуем огород 2017\IMG_20170227_120321_1C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4144429" cy="32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рисуем, тацуем огород 2017\IMG_20170227_120502_3C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357562"/>
            <a:ext cx="414340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9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BB056D"/>
                </a:solidFill>
                <a:latin typeface="Times New Roman" pitchFamily="18" charset="0"/>
                <a:cs typeface="Times New Roman" pitchFamily="18" charset="0"/>
              </a:rPr>
              <a:t>21 апреля «Марш добра»</a:t>
            </a:r>
            <a:endParaRPr lang="ru-RU" sz="32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фото для проекта\P10100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414340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Летние фотки младшая группа 2016г\P10100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286124"/>
            <a:ext cx="3994011" cy="3280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00B050"/>
              </a:buClr>
            </a:pPr>
            <a:r>
              <a:rPr lang="ru-RU" sz="2800" b="1" i="1" dirty="0" smtClean="0">
                <a:solidFill>
                  <a:srgbClr val="BB056D"/>
                </a:solidFill>
                <a:latin typeface="Times New Roman" pitchFamily="18" charset="0"/>
                <a:cs typeface="Times New Roman" pitchFamily="18" charset="0"/>
              </a:rPr>
              <a:t>22 апреля «Экологический уикенд»</a:t>
            </a:r>
          </a:p>
          <a:p>
            <a:pPr algn="ctr">
              <a:buClr>
                <a:srgbClr val="00B050"/>
              </a:buClr>
              <a:buFont typeface="Wingdings" pitchFamily="2" charset="2"/>
              <a:buChar char="Ø"/>
            </a:pPr>
            <a:endParaRPr lang="ru-RU" sz="2800" b="1" i="1" dirty="0">
              <a:solidFill>
                <a:srgbClr val="BB056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админ\AppData\Local\Microsoft\Windows\Temporary Internet Files\Content.Word\IMG_20170419_160943_1C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42148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дмин\AppData\Local\Microsoft\Windows\Temporary Internet Files\Content.Word\IMG_20170510_104633_1C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000108"/>
            <a:ext cx="387892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дмин\AppData\Local\Microsoft\Windows\Temporary Internet Files\Content.Word\IMG_20170510_1046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786190"/>
            <a:ext cx="357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01120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260649"/>
            <a:ext cx="7715304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Девиз дня: «</a:t>
            </a:r>
            <a:r>
              <a:rPr lang="ru-RU" sz="24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Дружба-сильнее</a:t>
            </a:r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всего: один за всех и все за одного!»</a:t>
            </a:r>
          </a:p>
          <a:p>
            <a:pPr algn="ctr"/>
            <a:endParaRPr lang="ru-RU" sz="3200" b="1" i="1" dirty="0" smtClean="0">
              <a:ln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n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24 апреля «Мы вместе»</a:t>
            </a:r>
          </a:p>
          <a:p>
            <a:pPr algn="ctr"/>
            <a:endParaRPr lang="ru-RU" sz="3200" b="1" i="1" dirty="0" smtClean="0">
              <a:ln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n/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n/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76470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-284964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</p:txBody>
      </p:sp>
      <p:pic>
        <p:nvPicPr>
          <p:cNvPr id="10" name="Рисунок 9" descr="F:\Фотографии апрель 2016\P101006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3116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F:\Фотографии апрель 2016\P101006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3638772" cy="272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42910" y="285729"/>
            <a:ext cx="778674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1C09A7"/>
                </a:solidFill>
                <a:latin typeface="Times New Roman" pitchFamily="18" charset="0"/>
                <a:cs typeface="Times New Roman" pitchFamily="18" charset="0"/>
              </a:rPr>
              <a:t>Девиз дня: «Твори  добро»</a:t>
            </a:r>
          </a:p>
          <a:p>
            <a:pPr algn="ctr"/>
            <a:endParaRPr lang="ru-RU" sz="3200" b="1" i="1" dirty="0" smtClean="0">
              <a:ln/>
              <a:solidFill>
                <a:srgbClr val="1C09A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i="1" dirty="0" smtClean="0">
                <a:ln/>
                <a:solidFill>
                  <a:srgbClr val="1C09A7"/>
                </a:solidFill>
                <a:latin typeface="Times New Roman" pitchFamily="18" charset="0"/>
                <a:cs typeface="Times New Roman" pitchFamily="18" charset="0"/>
              </a:rPr>
              <a:t>25 апреля «Итоги добрых дел»</a:t>
            </a:r>
          </a:p>
          <a:p>
            <a:pPr algn="ctr"/>
            <a:endParaRPr lang="ru-RU" sz="3200" b="1" i="1" dirty="0" smtClean="0">
              <a:ln/>
              <a:solidFill>
                <a:srgbClr val="1C09A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n/>
              <a:solidFill>
                <a:srgbClr val="1C09A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ln/>
              <a:solidFill>
                <a:srgbClr val="1C09A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2" name="Рисунок 11" descr="F:\Фотографии апрель 2016\P10100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500306"/>
            <a:ext cx="38576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Фото с семинара откр.зан. Колобок\IMG_18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3618005" cy="3085988"/>
          </a:xfrm>
          <a:prstGeom prst="rect">
            <a:avLst/>
          </a:prstGeom>
          <a:noFill/>
        </p:spPr>
      </p:pic>
      <p:pic>
        <p:nvPicPr>
          <p:cNvPr id="3" name="Рисунок 2" descr="C:\Users\алсу\Desktop\Новая папка\IMG_20170126_1106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3587" y="2081254"/>
            <a:ext cx="3176825" cy="2695492"/>
          </a:xfrm>
          <a:prstGeom prst="rect">
            <a:avLst/>
          </a:prstGeom>
          <a:noFill/>
        </p:spPr>
      </p:pic>
      <p:pic>
        <p:nvPicPr>
          <p:cNvPr id="4" name="Рисунок 3" descr="C:\Users\алсу\Desktop\Новая папка\IMG_20170126_11043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643314"/>
            <a:ext cx="3578379" cy="29419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100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админ</cp:lastModifiedBy>
  <cp:revision>110</cp:revision>
  <dcterms:created xsi:type="dcterms:W3CDTF">2014-04-08T14:47:25Z</dcterms:created>
  <dcterms:modified xsi:type="dcterms:W3CDTF">2018-01-06T16:16:44Z</dcterms:modified>
</cp:coreProperties>
</file>