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56" r:id="rId2"/>
    <p:sldId id="267" r:id="rId3"/>
    <p:sldId id="274" r:id="rId4"/>
    <p:sldId id="258" r:id="rId5"/>
    <p:sldId id="278" r:id="rId6"/>
    <p:sldId id="276" r:id="rId7"/>
    <p:sldId id="262" r:id="rId8"/>
    <p:sldId id="272" r:id="rId9"/>
    <p:sldId id="269" r:id="rId10"/>
    <p:sldId id="279" r:id="rId11"/>
    <p:sldId id="271" r:id="rId12"/>
    <p:sldId id="265" r:id="rId13"/>
    <p:sldId id="27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73" d="100"/>
          <a:sy n="73" d="100"/>
        </p:scale>
        <p:origin x="-129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ADEC6-FD64-4C11-8A6E-3DCDC42EE307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898845-CE08-42FF-996C-CBBECDC9849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72698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898845-CE08-42FF-996C-CBBECDC98499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08AAC7-A5D6-4A6A-8B7D-D227F9DBE63A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93A8B04-69F0-4C47-8893-B714EDEE05A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835696" y="404665"/>
            <a:ext cx="712879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Формирование  ценностного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тношения  к своему здоровью                    у детей старшего 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ерез  игры - эстафеты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2051720" y="3356992"/>
            <a:ext cx="6635080" cy="295232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                    </a:t>
            </a:r>
          </a:p>
          <a:p>
            <a:pPr algn="ctr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Подготовила:</a:t>
            </a:r>
          </a:p>
          <a:p>
            <a:pPr algn="ctr">
              <a:buNone/>
            </a:pPr>
            <a:r>
              <a:rPr lang="ru-RU" sz="1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Воспитатель  </a:t>
            </a:r>
          </a:p>
          <a:p>
            <a:pPr algn="ctr">
              <a:buNone/>
            </a:pPr>
            <a:r>
              <a:rPr lang="ru-RU" sz="1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Зотикова Наталья Леонидовна</a:t>
            </a:r>
          </a:p>
          <a:p>
            <a:pPr algn="ctr">
              <a:buNone/>
            </a:pPr>
            <a:r>
              <a:rPr lang="ru-RU" sz="1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МОУ Детский сад №274</a:t>
            </a:r>
            <a:endParaRPr lang="ru-RU" sz="1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835696" y="260648"/>
            <a:ext cx="730830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Чрезвычайно важно учитывать развивающую роль радости, сильных переживаний, незатухающий интерес к результатам  соревнования.  Эстафеты снимают нервное напряжение, помогают свободному выражению эмоций.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Различные упражнения содействуют развитию основных групп мышц, костной, дыхательной систем организма, усиливают обмен веществ, повышают общую физическую подготовленность, степень закалки организма. Выполнение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упражнений 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связано с проявлением волевых усилий, яркими эмоциональными переживаниями. Все это способствует не только физическому, но и личностному развитию детей.</a:t>
            </a:r>
            <a:endParaRPr lang="ru-RU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167256"/>
            <a:ext cx="2808312" cy="2106234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212976"/>
            <a:ext cx="2651191" cy="1988393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4653136"/>
            <a:ext cx="2651786" cy="1988840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6112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4247710"/>
            <a:ext cx="3096344" cy="2322258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149080"/>
            <a:ext cx="3343166" cy="250805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187624" y="260649"/>
            <a:ext cx="763284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заимосвязь с МОУ СОШ № 124</a:t>
            </a: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  рамках Всероссийского проекта</a:t>
            </a: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«Спорт- как альтернатива пагубным привычкам» </a:t>
            </a:r>
            <a:endParaRPr lang="ru-RU" sz="2800" b="1" i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132856"/>
            <a:ext cx="3612531" cy="1775123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68760"/>
            <a:ext cx="3419276" cy="2564457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274052" y="476673"/>
            <a:ext cx="659590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Упражнения с нестандартным оборудованием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196752"/>
            <a:ext cx="3515286" cy="2636465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4005064"/>
            <a:ext cx="3096344" cy="2322258"/>
          </a:xfrm>
          <a:prstGeom prst="rect">
            <a:avLst/>
          </a:prstGeom>
          <a:ln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259632" y="404664"/>
            <a:ext cx="756084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0"/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Результат работы</a:t>
            </a:r>
          </a:p>
          <a:p>
            <a:pPr algn="ctr" defTabSz="914300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Используя в двигательной деятельности детей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эстафеты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позволило сформировать у них ценностные ориентации, направленные на сохранение здоровья.</a:t>
            </a:r>
          </a:p>
          <a:p>
            <a:pPr algn="ctr" defTabSz="914300"/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Наметилась тенденция на сознательное отношение к своему здоровью и использованию доступных средств для его укрепления, стремление к расширению двигательного опыта</a:t>
            </a: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xmlns="" val="27856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59632" y="836712"/>
            <a:ext cx="7560840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Желаем всем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ЗДОРОВЬЯ!!!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Наталья\Desktop\М,О. физ-ра\фото к презент. ЗОЖ\анимашки\animashki-sport-109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9563" y="3645023"/>
            <a:ext cx="1854631" cy="2479349"/>
          </a:xfrm>
          <a:prstGeom prst="rect">
            <a:avLst/>
          </a:prstGeom>
          <a:noFill/>
        </p:spPr>
      </p:pic>
      <p:pic>
        <p:nvPicPr>
          <p:cNvPr id="2051" name="Picture 3" descr="C:\Users\Наталья\Desktop\М,О. физ-ра\фото к презент. ЗОЖ\анимашки\animashki-sport-105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852936"/>
            <a:ext cx="1008112" cy="1540971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М,О. физ-ра\фото к презент. ЗОЖ\анимашки\child (790)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2996952"/>
            <a:ext cx="1237481" cy="1462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286000" y="1268760"/>
            <a:ext cx="50223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0"/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известно и понятно,</a:t>
            </a:r>
            <a:endParaRPr lang="ru-RU" sz="40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14300" eaLnBrk="0" hangingPunct="0"/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здоровым быть приятно,</a:t>
            </a:r>
            <a:endParaRPr lang="ru-RU" sz="40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14300" eaLnBrk="0" hangingPunct="0"/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надо знать,</a:t>
            </a:r>
            <a:endParaRPr lang="ru-RU" sz="40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14300" eaLnBrk="0" hangingPunct="0"/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здоровым стать.</a:t>
            </a:r>
            <a:endParaRPr lang="ru-RU" sz="40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475656" y="332656"/>
            <a:ext cx="69127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0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Обеспечение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воспитанников возможностью формирования ценностного отношения к своему здоровью посредством проведения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эстафет</a:t>
            </a:r>
          </a:p>
          <a:p>
            <a:pPr defTabSz="914300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Задачи:</a:t>
            </a:r>
          </a:p>
          <a:p>
            <a:pPr algn="ctr" defTabSz="914300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Формировать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потребность в здоровом образе жизни посредством 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проведения эстафет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Формировать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представление детей о зависимости здоровья, от двигательной активности.</a:t>
            </a:r>
            <a:b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Воспитывать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сознательное отношение к собственному здоровью и использовать доступные способы его укрепления. </a:t>
            </a:r>
            <a:b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4. Расширять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детей представления </a:t>
            </a:r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914300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знания об организме человека и его возможностях.</a:t>
            </a:r>
            <a:b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44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36113"/>
            <a:ext cx="9143999" cy="68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95736" y="473733"/>
            <a:ext cx="662473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у детей ответственности за индивидуальное здоровье – это педагогическая проблема, и  медицинскими средствами ее не решить. Именно физическое воспитание призвано формировать у ребенка правильное и осознанное отношение к себе и своему здоровью.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564904"/>
            <a:ext cx="63367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Наиболее эффективным методом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является приобщение детей к ценностям здорового образа жизни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двигательной активности – игры - эстафеты</a:t>
            </a:r>
          </a:p>
          <a:p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3140968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Одним из условий формирования у детей ценностного   </a:t>
            </a:r>
          </a:p>
          <a:p>
            <a:pPr algn="ct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отношения к своему здоровью является овладение системой   понятий  о своем организме, здоровье и здоровом образе   жизни.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6112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1835696" y="620688"/>
            <a:ext cx="70567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Игры-эстафеты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>
                <a:solidFill>
                  <a:srgbClr val="0070C0"/>
                </a:solidFill>
              </a:rPr>
              <a:t>– это одна из разновидностей бессюжетных подвижных </a:t>
            </a:r>
            <a:r>
              <a:rPr lang="ru-RU" sz="2400" b="1" i="1" dirty="0" smtClean="0">
                <a:solidFill>
                  <a:srgbClr val="0070C0"/>
                </a:solidFill>
              </a:rPr>
              <a:t>игр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>
                <a:solidFill>
                  <a:srgbClr val="0070C0"/>
                </a:solidFill>
              </a:rPr>
              <a:t>с элементами соревновательной 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деятельности </a:t>
            </a:r>
            <a:r>
              <a:rPr lang="ru-RU" sz="2400" b="1" i="1" dirty="0">
                <a:solidFill>
                  <a:srgbClr val="0070C0"/>
                </a:solidFill>
              </a:rPr>
              <a:t>командного характера. 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В </a:t>
            </a:r>
            <a:r>
              <a:rPr lang="ru-RU" sz="2400" b="1" i="1" dirty="0">
                <a:solidFill>
                  <a:srgbClr val="0070C0"/>
                </a:solidFill>
              </a:rPr>
              <a:t>игре дети поочередно выполняют определенное задание, 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которое </a:t>
            </a:r>
            <a:r>
              <a:rPr lang="ru-RU" sz="2400" b="1" i="1" dirty="0">
                <a:solidFill>
                  <a:srgbClr val="0070C0"/>
                </a:solidFill>
              </a:rPr>
              <a:t>может быть для всех участников одинаковым и различным, 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в </a:t>
            </a:r>
            <a:r>
              <a:rPr lang="ru-RU" sz="2400" b="1" i="1" dirty="0">
                <a:solidFill>
                  <a:srgbClr val="0070C0"/>
                </a:solidFill>
              </a:rPr>
              <a:t>зависимости от степени их подготовленности.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151356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835696" y="188640"/>
            <a:ext cx="6696744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300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Взаимодействие с семьей</a:t>
            </a:r>
          </a:p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В работе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семьей по вопросам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формирования ценностного отношения воспитанников к своему здоровью нами использовались 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традиционные, так нетрадиционные формы работы с родителями: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информационные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стенды о медицинской профилактической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работе с детьми;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рекламные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буклеты о пользе проведения эстафет;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анкетирование;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тематические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выставки;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информационные уголки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здоровья;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консультации, беседы с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родителями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по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вопросам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здоровьесбережения;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встречи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«за круглым столом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   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родительские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собрания;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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дни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открытых дверей, </a:t>
            </a:r>
            <a:endParaRPr lang="ru-RU" sz="2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дни 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недели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здоровья с участием родителей.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  <a:p>
            <a:pPr algn="ctr" defTabSz="914300"/>
            <a:endParaRPr lang="ru-RU" sz="2400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763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60648"/>
            <a:ext cx="7056784" cy="1944216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Спортивное развлечение с родителями. </a:t>
            </a:r>
            <a:br>
              <a:rPr lang="ru-RU" sz="3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«Путешествие в страну  ЗДОРОВЬЯ»</a:t>
            </a:r>
            <a:br>
              <a:rPr lang="ru-RU" sz="3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Наталья\Desktop\к дню здоровья\DSC00597.JPG"/>
          <p:cNvPicPr/>
          <p:nvPr/>
        </p:nvPicPr>
        <p:blipFill>
          <a:blip r:embed="rId4" cstate="print"/>
          <a:srcRect b="30612"/>
          <a:stretch>
            <a:fillRect/>
          </a:stretch>
        </p:blipFill>
        <p:spPr bwMode="auto">
          <a:xfrm>
            <a:off x="1403648" y="1628800"/>
            <a:ext cx="2237740" cy="2077720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C:\Users\Наталья\Desktop\к дню здоровья\DSC00613.JPG"/>
          <p:cNvPicPr/>
          <p:nvPr/>
        </p:nvPicPr>
        <p:blipFill>
          <a:blip r:embed="rId5" cstate="print"/>
          <a:srcRect l="20966" b="28136"/>
          <a:stretch>
            <a:fillRect/>
          </a:stretch>
        </p:blipFill>
        <p:spPr bwMode="auto">
          <a:xfrm>
            <a:off x="5940152" y="1628800"/>
            <a:ext cx="2664296" cy="1656184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C:\Users\Наталья\Desktop\к дню здоровья\DSC0063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4293096"/>
            <a:ext cx="2726055" cy="2044065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C:\Users\Наталья\Desktop\к дню здоровья\DSC00653.JPG"/>
          <p:cNvPicPr/>
          <p:nvPr/>
        </p:nvPicPr>
        <p:blipFill>
          <a:blip r:embed="rId7" cstate="print"/>
          <a:srcRect b="16451"/>
          <a:stretch>
            <a:fillRect/>
          </a:stretch>
        </p:blipFill>
        <p:spPr bwMode="auto">
          <a:xfrm>
            <a:off x="6156176" y="4725144"/>
            <a:ext cx="2736304" cy="1728192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C:\Users\Наталья\Desktop\к дню здоровья\DSC00667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3068960"/>
            <a:ext cx="2312670" cy="1731645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60648"/>
            <a:ext cx="6696744" cy="5760640"/>
          </a:xfrm>
        </p:spPr>
        <p:txBody>
          <a:bodyPr>
            <a:normAutofit/>
          </a:bodyPr>
          <a:lstStyle/>
          <a:p>
            <a:pPr lvl="0" algn="l"/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Эстафеты - совершенствуют физические качества, формируют двигательные умения и навыки, укрепляют здоровье. В эстафетах у детей формируется умения управлять своим поведением. Проявляется смелость, решительность, выдержка, умение действовать в интересах команды</a:t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7" y="2780928"/>
            <a:ext cx="2592291" cy="1944216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509120"/>
            <a:ext cx="2665522" cy="1994897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1" y="2492896"/>
            <a:ext cx="2400267" cy="180020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4941168"/>
            <a:ext cx="2304256" cy="1728192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88640"/>
            <a:ext cx="7056784" cy="619268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более радостное и полезное в двигательной активности ребенка – соревнования, у ребенка формируются и совершенствуются основные двигательные качества – быстрота, точность, координация движения, ловкость, сила и выносливость. </a:t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Вырабатывает стойкий характер, и воспитывает такие качества, как целеустремленность, выдержка,       </a:t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самообладание, дисциплинированность, коллективизм. </a:t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Эстафеты , проводимые на воздухе, закаливают детей. 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284984"/>
            <a:ext cx="2448273" cy="1836204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140968"/>
            <a:ext cx="2664296" cy="1998221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437112"/>
            <a:ext cx="2771353" cy="2078515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564</TotalTime>
  <Words>492</Words>
  <Application>Microsoft Office PowerPoint</Application>
  <PresentationFormat>Экран (4:3)</PresentationFormat>
  <Paragraphs>65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 Спортивное развлечение с родителями.  «Путешествие в страну  ЗДОРОВЬЯ»    </vt:lpstr>
      <vt:lpstr>     Эстафеты - совершенствуют физические качества, формируют двигательные умения и навыки, укрепляют здоровье. В эстафетах у детей формируется умения управлять своим поведением. Проявляется смелость, решительность, выдержка, умение действовать в интересах команды      </vt:lpstr>
      <vt:lpstr>          Что более радостное и полезное в двигательной активности ребенка – соревнования, у ребенка формируются и совершенствуются основные двигательные качества – быстрота, точность, координация движения, ловкость, сила и выносливость.     Вырабатывает стойкий характер, и воспитывает такие качества, как целеустремленность, выдержка,         самообладание, дисциплинированность, коллективизм.  Эстафеты , проводимые на воздухе, закаливают детей.        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61</cp:revision>
  <dcterms:created xsi:type="dcterms:W3CDTF">2016-11-24T11:23:09Z</dcterms:created>
  <dcterms:modified xsi:type="dcterms:W3CDTF">2018-01-06T16:29:57Z</dcterms:modified>
</cp:coreProperties>
</file>