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2" r:id="rId3"/>
    <p:sldId id="260" r:id="rId4"/>
    <p:sldId id="265" r:id="rId5"/>
    <p:sldId id="266" r:id="rId6"/>
    <p:sldId id="268" r:id="rId7"/>
    <p:sldId id="267" r:id="rId8"/>
    <p:sldId id="271" r:id="rId9"/>
    <p:sldId id="270" r:id="rId10"/>
    <p:sldId id="264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00" autoAdjust="0"/>
  </p:normalViewPr>
  <p:slideViewPr>
    <p:cSldViewPr>
      <p:cViewPr varScale="1">
        <p:scale>
          <a:sx n="67" d="100"/>
          <a:sy n="67" d="100"/>
        </p:scale>
        <p:origin x="-6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7.jpeg"/><Relationship Id="rId7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5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 r="978" b="4908"/>
          <a:stretch>
            <a:fillRect/>
          </a:stretch>
        </p:blipFill>
        <p:spPr bwMode="auto">
          <a:xfrm>
            <a:off x="251520" y="1546721"/>
            <a:ext cx="7992888" cy="505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332656"/>
            <a:ext cx="6912768" cy="112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Documents and Settings\Admin\Рабочий стол\Митюшиной\арена 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645024"/>
            <a:ext cx="8352928" cy="3212976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149080"/>
            <a:ext cx="1490151" cy="238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551983" y="4293096"/>
            <a:ext cx="1623752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4077072"/>
            <a:ext cx="1526155" cy="244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780928"/>
            <a:ext cx="1233686" cy="13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708920"/>
            <a:ext cx="1233686" cy="13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636912"/>
            <a:ext cx="1233686" cy="139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923929" y="3429000"/>
            <a:ext cx="720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835696" y="3429000"/>
            <a:ext cx="634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516216" y="3356992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2</a:t>
            </a:r>
            <a:endParaRPr lang="ru-RU" sz="3600" b="1" dirty="0"/>
          </a:p>
        </p:txBody>
      </p:sp>
      <p:pic>
        <p:nvPicPr>
          <p:cNvPr id="20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60648"/>
            <a:ext cx="989422" cy="705830"/>
          </a:xfrm>
          <a:prstGeom prst="rect">
            <a:avLst/>
          </a:prstGeom>
          <a:noFill/>
        </p:spPr>
      </p:pic>
      <p:pic>
        <p:nvPicPr>
          <p:cNvPr id="21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1772816"/>
            <a:ext cx="989422" cy="705830"/>
          </a:xfrm>
          <a:prstGeom prst="rect">
            <a:avLst/>
          </a:prstGeom>
          <a:noFill/>
        </p:spPr>
      </p:pic>
      <p:pic>
        <p:nvPicPr>
          <p:cNvPr id="22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276872"/>
            <a:ext cx="989422" cy="705830"/>
          </a:xfrm>
          <a:prstGeom prst="rect">
            <a:avLst/>
          </a:prstGeom>
          <a:noFill/>
        </p:spPr>
      </p:pic>
      <p:pic>
        <p:nvPicPr>
          <p:cNvPr id="23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188640"/>
            <a:ext cx="989422" cy="705830"/>
          </a:xfrm>
          <a:prstGeom prst="rect">
            <a:avLst/>
          </a:prstGeom>
          <a:noFill/>
        </p:spPr>
      </p:pic>
      <p:pic>
        <p:nvPicPr>
          <p:cNvPr id="24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332656"/>
            <a:ext cx="989422" cy="705830"/>
          </a:xfrm>
          <a:prstGeom prst="rect">
            <a:avLst/>
          </a:prstGeom>
          <a:noFill/>
        </p:spPr>
      </p:pic>
      <p:pic>
        <p:nvPicPr>
          <p:cNvPr id="25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1700808"/>
            <a:ext cx="989422" cy="705830"/>
          </a:xfrm>
          <a:prstGeom prst="rect">
            <a:avLst/>
          </a:prstGeom>
          <a:noFill/>
        </p:spPr>
      </p:pic>
      <p:pic>
        <p:nvPicPr>
          <p:cNvPr id="26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620688"/>
            <a:ext cx="989422" cy="705830"/>
          </a:xfrm>
          <a:prstGeom prst="rect">
            <a:avLst/>
          </a:prstGeom>
          <a:noFill/>
        </p:spPr>
      </p:pic>
      <p:pic>
        <p:nvPicPr>
          <p:cNvPr id="27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132856"/>
            <a:ext cx="989422" cy="705830"/>
          </a:xfrm>
          <a:prstGeom prst="rect">
            <a:avLst/>
          </a:prstGeom>
          <a:noFill/>
        </p:spPr>
      </p:pic>
      <p:pic>
        <p:nvPicPr>
          <p:cNvPr id="28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1916832"/>
            <a:ext cx="989422" cy="705830"/>
          </a:xfrm>
          <a:prstGeom prst="rect">
            <a:avLst/>
          </a:prstGeom>
          <a:noFill/>
        </p:spPr>
      </p:pic>
      <p:pic>
        <p:nvPicPr>
          <p:cNvPr id="29" name="Picture 2" descr="Рулька свиная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476672"/>
            <a:ext cx="989422" cy="705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3046140"/>
            <a:ext cx="3811860" cy="3811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Documents and Settings\Admin\Рабочий стол\Митюшиной\Копия арена 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707904" y="0"/>
            <a:ext cx="2555776" cy="2420888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Митюшиной\поиск сокровищ\обезьянка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995936" y="1412776"/>
            <a:ext cx="1584176" cy="2465536"/>
          </a:xfrm>
          <a:prstGeom prst="rect">
            <a:avLst/>
          </a:prstGeom>
          <a:noFill/>
        </p:spPr>
      </p:pic>
      <p:pic>
        <p:nvPicPr>
          <p:cNvPr id="5" name="Picture 4" descr="C:\Documents and Settings\Admin\Рабочий стол\Митюшиной\арена 2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912459"/>
            <a:ext cx="8406718" cy="5945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Митюшиной\Копия арена 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71792" y="0"/>
            <a:ext cx="1872208" cy="2520280"/>
          </a:xfrm>
          <a:prstGeom prst="rect">
            <a:avLst/>
          </a:prstGeom>
          <a:noFill/>
        </p:spPr>
      </p:pic>
      <p:pic>
        <p:nvPicPr>
          <p:cNvPr id="6" name="Picture 2" descr="C:\Documents and Settings\Admin\Рабочий стол\Митюшиной\поиск сокровищ\обезьянка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092280" y="1412776"/>
            <a:ext cx="1584176" cy="2465536"/>
          </a:xfrm>
          <a:prstGeom prst="rect">
            <a:avLst/>
          </a:prstGeom>
          <a:noFill/>
        </p:spPr>
      </p:pic>
      <p:pic>
        <p:nvPicPr>
          <p:cNvPr id="7" name="Picture 4" descr="C:\Documents and Settings\Admin\Рабочий стол\Митюшиной\арена 2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645024"/>
            <a:ext cx="8352928" cy="3212976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933056"/>
            <a:ext cx="2438400" cy="215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221088"/>
            <a:ext cx="2539196" cy="224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4077072"/>
            <a:ext cx="2438400" cy="215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56176" y="5157192"/>
            <a:ext cx="1632181" cy="576064"/>
          </a:xfrm>
          <a:prstGeom prst="rect">
            <a:avLst/>
          </a:prstGeom>
          <a:noFill/>
        </p:spPr>
      </p:pic>
      <p:pic>
        <p:nvPicPr>
          <p:cNvPr id="17" name="Picture 9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63888" y="5301208"/>
            <a:ext cx="1573889" cy="648072"/>
          </a:xfrm>
          <a:prstGeom prst="rect">
            <a:avLst/>
          </a:prstGeom>
          <a:noFill/>
        </p:spPr>
      </p:pic>
      <p:pic>
        <p:nvPicPr>
          <p:cNvPr id="18" name="Picture 9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03648" y="5013176"/>
            <a:ext cx="1296144" cy="648072"/>
          </a:xfrm>
          <a:prstGeom prst="rect">
            <a:avLst/>
          </a:prstGeom>
          <a:noFill/>
        </p:spPr>
      </p:pic>
      <p:pic>
        <p:nvPicPr>
          <p:cNvPr id="1034" name="Picture 10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1988840"/>
            <a:ext cx="576064" cy="720080"/>
          </a:xfrm>
          <a:prstGeom prst="rect">
            <a:avLst/>
          </a:prstGeom>
          <a:noFill/>
        </p:spPr>
      </p:pic>
      <p:pic>
        <p:nvPicPr>
          <p:cNvPr id="1035" name="Picture 11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1800" y="476672"/>
            <a:ext cx="648072" cy="648072"/>
          </a:xfrm>
          <a:prstGeom prst="rect">
            <a:avLst/>
          </a:prstGeom>
          <a:noFill/>
        </p:spPr>
      </p:pic>
      <p:pic>
        <p:nvPicPr>
          <p:cNvPr id="1036" name="Picture 12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692696"/>
            <a:ext cx="1080120" cy="1080120"/>
          </a:xfrm>
          <a:prstGeom prst="rect">
            <a:avLst/>
          </a:prstGeom>
          <a:noFill/>
        </p:spPr>
      </p:pic>
      <p:pic>
        <p:nvPicPr>
          <p:cNvPr id="1037" name="Picture 13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836712"/>
            <a:ext cx="1152128" cy="1296144"/>
          </a:xfrm>
          <a:prstGeom prst="rect">
            <a:avLst/>
          </a:prstGeom>
          <a:noFill/>
        </p:spPr>
      </p:pic>
      <p:pic>
        <p:nvPicPr>
          <p:cNvPr id="1038" name="Picture 14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1988840"/>
            <a:ext cx="936104" cy="936104"/>
          </a:xfrm>
          <a:prstGeom prst="rect">
            <a:avLst/>
          </a:prstGeom>
          <a:noFill/>
        </p:spPr>
      </p:pic>
      <p:pic>
        <p:nvPicPr>
          <p:cNvPr id="1039" name="Picture 15" descr="H:\Юля\А_РАБОТА\СТАРШАЯ ГРУППА 2016 - 17Г\НОД\Математика Петерсон\Занятие 4\Копия (2) Копия _ 001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2060848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C:\Documents and Settings\Admin\Рабочий стол\Митюшиной\арена 2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645024"/>
            <a:ext cx="8352928" cy="3212976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626" y="3140968"/>
            <a:ext cx="1706175" cy="272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91122" y="4005064"/>
            <a:ext cx="3552878" cy="265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204864"/>
            <a:ext cx="3217540" cy="2413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329"/>
            <a:ext cx="9144000" cy="685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2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58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38</cp:revision>
  <dcterms:modified xsi:type="dcterms:W3CDTF">2018-01-06T13:59:59Z</dcterms:modified>
</cp:coreProperties>
</file>