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57" r:id="rId6"/>
    <p:sldId id="258" r:id="rId7"/>
    <p:sldId id="263" r:id="rId8"/>
    <p:sldId id="267" r:id="rId9"/>
    <p:sldId id="268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47D0A-6386-4106-9457-178F62AFBE64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F2C1C-32A5-4DBA-B9BB-0BA5DCC3A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0" y="0"/>
            <a:ext cx="91213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628801"/>
            <a:ext cx="8424936" cy="1971650"/>
          </a:xfrm>
        </p:spPr>
        <p:txBody>
          <a:bodyPr>
            <a:prstTxWarp prst="textDeflateBottom">
              <a:avLst/>
            </a:prstTxWarp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ВИКТОРИНА « ЧТО ЗА ЧУДО ЭТИ СКАЗКИ…»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933056"/>
            <a:ext cx="8280920" cy="2664296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Такун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Наталья Степановна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 №20» г.Усинска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УГАДАЙ, ИЗ КАКОЙ СКАЗКИ ПЕТУШОК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kladraz.ru/upload/blogs2/2017/1/5831_3634330ac2a912e3772bd540e2bf21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7" y="1484784"/>
            <a:ext cx="7704857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НАЗОВИ ГЕРОЕВ СКАЗКИ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4" name="Picture 6" descr="http://nachalo4ka.ru/wp-content/uploads/2014/08/Ivanushka-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3232" y="980728"/>
            <a:ext cx="2340768" cy="3315536"/>
          </a:xfrm>
          <a:prstGeom prst="rect">
            <a:avLst/>
          </a:prstGeom>
          <a:noFill/>
        </p:spPr>
      </p:pic>
      <p:pic>
        <p:nvPicPr>
          <p:cNvPr id="22536" name="Picture 8" descr="Айболи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140968"/>
            <a:ext cx="2360933" cy="3561505"/>
          </a:xfrm>
          <a:prstGeom prst="rect">
            <a:avLst/>
          </a:prstGeom>
          <a:noFill/>
        </p:spPr>
      </p:pic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96752"/>
            <a:ext cx="2857500" cy="2857500"/>
          </a:xfrm>
          <a:prstGeom prst="rect">
            <a:avLst/>
          </a:prstGeom>
          <a:noFill/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908720"/>
            <a:ext cx="2063647" cy="3096344"/>
          </a:xfrm>
          <a:prstGeom prst="rect">
            <a:avLst/>
          </a:prstGeom>
          <a:noFill/>
        </p:spPr>
      </p:pic>
      <p:pic>
        <p:nvPicPr>
          <p:cNvPr id="10" name="Picture 10" descr="Картинки по запросу анимационные картинки сказочных героев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95736" y="3920515"/>
            <a:ext cx="2520280" cy="2760478"/>
          </a:xfrm>
          <a:prstGeom prst="rect">
            <a:avLst/>
          </a:prstGeom>
          <a:noFill/>
        </p:spPr>
      </p:pic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3724614"/>
            <a:ext cx="2193370" cy="3133386"/>
          </a:xfrm>
          <a:prstGeom prst="rect">
            <a:avLst/>
          </a:prstGeom>
          <a:noFill/>
        </p:spPr>
      </p:pic>
      <p:pic>
        <p:nvPicPr>
          <p:cNvPr id="12" name="Picture 4" descr="Картинки по запросу анимационные картинки сказочных героев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1556792"/>
            <a:ext cx="1885950" cy="23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592288"/>
          </a:xfrm>
        </p:spPr>
        <p:txBody>
          <a:bodyPr>
            <a:prstTxWarp prst="textDeflateBottom">
              <a:avLst/>
            </a:prstTxWarp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УЧАСТИЕ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6" name="Picture 12" descr="Картинки по запросу анимационные картинки сказочных героев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524125"/>
            <a:ext cx="3714750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НАЗОВИ СКАЗКУ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8352928" cy="4924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НАЗОВИ СКАЗКУ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12776"/>
            <a:ext cx="7560840" cy="5081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НАЗОВИ СКАЗКУ</a:t>
            </a:r>
            <a:endParaRPr lang="ru-RU" dirty="0"/>
          </a:p>
        </p:txBody>
      </p:sp>
      <p:pic>
        <p:nvPicPr>
          <p:cNvPr id="5" name="Picture 2" descr="Картинки по запросу картинки по сказка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56792"/>
            <a:ext cx="7763968" cy="4846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НАЗОВИ СКАЗКУ</a:t>
            </a:r>
            <a:endParaRPr lang="ru-RU" dirty="0"/>
          </a:p>
        </p:txBody>
      </p:sp>
      <p:pic>
        <p:nvPicPr>
          <p:cNvPr id="1026" name="Picture 2" descr="Картинки по запросу картинки по сказка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828092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НАЗОВИ СКАЗКУ</a:t>
            </a:r>
            <a:endParaRPr lang="ru-RU" dirty="0"/>
          </a:p>
        </p:txBody>
      </p:sp>
      <p:pic>
        <p:nvPicPr>
          <p:cNvPr id="7170" name="Picture 2" descr="Картинки по запросу картинки по сказка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340768"/>
            <a:ext cx="6626194" cy="49687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УГАДАЙ, ИЗ КАКОЙ СКАЗКИ ПЕТУШОК </a:t>
            </a:r>
            <a:endParaRPr lang="ru-RU" dirty="0"/>
          </a:p>
        </p:txBody>
      </p:sp>
      <p:pic>
        <p:nvPicPr>
          <p:cNvPr id="6" name="Picture 6" descr="http://kladraz.ru/upload/blogs2/2017/1/5831_7123d6598bcd82bb6af601f47d9c88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628800"/>
            <a:ext cx="7560840" cy="4809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УГАДАЙ, ИЗ КАКОЙ СКАЗКИ ПЕТУШОК </a:t>
            </a:r>
            <a:endParaRPr lang="ru-RU" dirty="0"/>
          </a:p>
        </p:txBody>
      </p:sp>
      <p:pic>
        <p:nvPicPr>
          <p:cNvPr id="4" name="Picture 2" descr="http://kladraz.ru/upload/blogs2/2017/1/5831_4e3ecb4009d55491e23318346d9435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84783"/>
            <a:ext cx="7704856" cy="5133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7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УГАДАЙ, ИЗ КАКОЙ СКАЗКИ ПЕТУШОК </a:t>
            </a:r>
            <a:endParaRPr lang="ru-RU" dirty="0"/>
          </a:p>
        </p:txBody>
      </p:sp>
      <p:pic>
        <p:nvPicPr>
          <p:cNvPr id="4" name="Picture 8" descr="http://kladraz.ru/upload/blogs2/2017/1/5831_eb5c8efa729b3ede2eb01d0765266e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00808"/>
            <a:ext cx="7291946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58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ВИКТОРИНА « ЧТО ЗА ЧУДО ЭТИ СКАЗКИ…»</vt:lpstr>
      <vt:lpstr>НАЗОВИ СКАЗКУ</vt:lpstr>
      <vt:lpstr>НАЗОВИ СКАЗКУ</vt:lpstr>
      <vt:lpstr>НАЗОВИ СКАЗКУ</vt:lpstr>
      <vt:lpstr>НАЗОВИ СКАЗКУ</vt:lpstr>
      <vt:lpstr>НАЗОВИ СКАЗКУ</vt:lpstr>
      <vt:lpstr>УГАДАЙ, ИЗ КАКОЙ СКАЗКИ ПЕТУШОК </vt:lpstr>
      <vt:lpstr>УГАДАЙ, ИЗ КАКОЙ СКАЗКИ ПЕТУШОК </vt:lpstr>
      <vt:lpstr>УГАДАЙ, ИЗ КАКОЙ СКАЗКИ ПЕТУШОК </vt:lpstr>
      <vt:lpstr>УГАДАЙ, ИЗ КАКОЙ СКАЗКИ ПЕТУШОК </vt:lpstr>
      <vt:lpstr>НАЗОВИ ГЕРОЕВ СКАЗКИ</vt:lpstr>
      <vt:lpstr>СПАСИБО ЗА УЧАСТИЕ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11</cp:revision>
  <dcterms:created xsi:type="dcterms:W3CDTF">2017-02-06T17:39:40Z</dcterms:created>
  <dcterms:modified xsi:type="dcterms:W3CDTF">2018-01-06T20:24:38Z</dcterms:modified>
</cp:coreProperties>
</file>