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533400"/>
            <a:ext cx="1928813" cy="2323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096000" y="381000"/>
            <a:ext cx="2057400" cy="2323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76400" y="4114800"/>
            <a:ext cx="4628751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057400" y="2286000"/>
            <a:ext cx="5029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«</a:t>
            </a:r>
            <a:r>
              <a:rPr lang="ru-RU" sz="4000" b="1" dirty="0" err="1" smtClean="0">
                <a:solidFill>
                  <a:srgbClr val="7030A0"/>
                </a:solidFill>
                <a:latin typeface="Monotype Corsiva" pitchFamily="66" charset="0"/>
              </a:rPr>
              <a:t>Лего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» – умная игра</a:t>
            </a:r>
            <a:endParaRPr lang="ru-RU" sz="4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52800" y="2362200"/>
            <a:ext cx="2081893" cy="3886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219200" y="685801"/>
            <a:ext cx="64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Monotype Corsiva" pitchFamily="66" charset="0"/>
              </a:rPr>
              <a:t>Добро пожаловать в конструкторское бюро «Мистера Самоделкина» </a:t>
            </a:r>
            <a:endParaRPr lang="ru-RU" sz="28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67200" y="4025004"/>
            <a:ext cx="4876800" cy="2832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57200" y="4025004"/>
            <a:ext cx="3810000" cy="2832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38800" y="457200"/>
            <a:ext cx="24384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90600" y="381000"/>
            <a:ext cx="4267200" cy="2786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19600" y="3505200"/>
            <a:ext cx="4724400" cy="2648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8" name="Picture 10" descr="F:\Юля\А_РАБОТА\РОБОТОТЕХНИКА\2015 - 16 Г\Фото\14660211\DSC0386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3581400"/>
            <a:ext cx="4323221" cy="24229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143000" y="3124200"/>
            <a:ext cx="411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«Исследователи цвета»</a:t>
            </a:r>
            <a:endParaRPr lang="ru-RU" sz="2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31242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«Цветные башни»</a:t>
            </a:r>
            <a:endParaRPr lang="ru-RU" sz="2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14400" y="60198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«Первые механизмы»</a:t>
            </a:r>
            <a:endParaRPr lang="ru-RU" sz="2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60198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«Весёлый зоопарк»</a:t>
            </a:r>
            <a:endParaRPr lang="ru-RU" sz="2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382936" y="2398864"/>
            <a:ext cx="4340527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F:\Юля\А_РАБОТА\РОБОТОТЕХНИКА\2015 - 16 Г\ЛЕГОКОМНАТА 09.10.2015\DSC0143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5800" y="609600"/>
            <a:ext cx="4157622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572000" y="1447800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«Космические приключения»</a:t>
            </a:r>
            <a:endParaRPr lang="ru-RU" sz="2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411480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«Инженеры - строители»</a:t>
            </a:r>
            <a:endParaRPr lang="ru-RU" sz="2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81200" y="304800"/>
            <a:ext cx="516567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F:\Юля\А_РАБОТА\РОБОТОТЕХНИКА\2015 - 16 Г\Фото\13660113\DSC0339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95400" y="3657600"/>
            <a:ext cx="3289610" cy="2809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F:\Юля\А_РАБОТА\РОБОТОТЕХНИКА\2015 - 16 Г\Фото\14660211\DSC0381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29200" y="3200400"/>
            <a:ext cx="2546985" cy="3234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066800" y="312420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«Эти забавные животные»</a:t>
            </a:r>
            <a:endParaRPr lang="ru-RU" sz="2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6324600"/>
            <a:ext cx="388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«Моя первая история»</a:t>
            </a:r>
            <a:endParaRPr lang="ru-RU" sz="2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6248400"/>
            <a:ext cx="373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Monotype Corsiva" pitchFamily="66" charset="0"/>
              </a:rPr>
              <a:t>«Человек - будущего»</a:t>
            </a:r>
            <a:endParaRPr lang="ru-RU" sz="2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990600" y="526330"/>
            <a:ext cx="6858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Times New Roman" pitchFamily="18" charset="0"/>
              </a:rPr>
              <a:t> Играя, мы стремимся к познанию нового, ведь конструкторское бюро – это неограниченные возможности для моделирования и творчества!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76600" y="1905000"/>
            <a:ext cx="3018263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F:\Юля\А_РАБОТА\РОБОТОТЕХНИКА\2015 - 16 Г\ЛЕГОКОМНАТА 09.10.2015\DSC0140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76600" y="4191000"/>
            <a:ext cx="2982482" cy="2346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 descr="C:\Documents and Settings\Admin\Рабочий стол\DSC0941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00800" y="1981200"/>
            <a:ext cx="2453140" cy="4376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6" descr="H:\Обложка на журнал\21461111\DSC0934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4800" y="2209800"/>
            <a:ext cx="3000398" cy="4000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76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19</cp:revision>
  <dcterms:modified xsi:type="dcterms:W3CDTF">2018-01-06T15:22:11Z</dcterms:modified>
</cp:coreProperties>
</file>