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6" r:id="rId14"/>
    <p:sldId id="275" r:id="rId15"/>
    <p:sldId id="270" r:id="rId16"/>
    <p:sldId id="271" r:id="rId17"/>
    <p:sldId id="272" r:id="rId18"/>
    <p:sldId id="274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E5342C-A2D6-4D3B-84F2-1C9453DE153E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4CA652C-AC40-435F-BEBF-B2AFB1FCA9D9}">
      <dgm:prSet phldrT="[Текст]" custT="1"/>
      <dgm:spPr/>
      <dgm:t>
        <a:bodyPr/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kumimoji="0" lang="ru-RU" sz="24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Times New Roman" pitchFamily="18" charset="0"/>
            <a:cs typeface="Times New Roman" pitchFamily="18" charset="0"/>
          </a:endParaRPr>
        </a:p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1. Идея актуальной и потенциальной успешности личности ученика в процессе самореализации.</a:t>
          </a:r>
          <a:endParaRPr kumimoji="0" lang="ru-RU" sz="12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  <a:p>
          <a:endParaRPr lang="ru-RU" dirty="0"/>
        </a:p>
      </dgm:t>
    </dgm:pt>
    <dgm:pt modelId="{1F53F8B6-37F5-4879-A9C2-C3394593B549}" type="parTrans" cxnId="{1404FECC-B209-457F-B8B7-C9037FB65022}">
      <dgm:prSet/>
      <dgm:spPr/>
      <dgm:t>
        <a:bodyPr/>
        <a:lstStyle/>
        <a:p>
          <a:endParaRPr lang="ru-RU"/>
        </a:p>
      </dgm:t>
    </dgm:pt>
    <dgm:pt modelId="{049C5D93-8793-4408-8215-E6FE2AA2D0DD}" type="sibTrans" cxnId="{1404FECC-B209-457F-B8B7-C9037FB65022}">
      <dgm:prSet/>
      <dgm:spPr/>
      <dgm:t>
        <a:bodyPr/>
        <a:lstStyle/>
        <a:p>
          <a:endParaRPr lang="ru-RU" dirty="0"/>
        </a:p>
      </dgm:t>
    </dgm:pt>
    <dgm:pt modelId="{1B357846-3C5A-445C-9F15-702D6F1A999C}">
      <dgm:prSet phldrT="[Текст]" custT="1"/>
      <dgm:spPr/>
      <dgm:t>
        <a:bodyPr/>
        <a:lstStyle/>
        <a:p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2. Идея педагогической поддержки личности ученика в процессе самореализации и на пути к успеху</a:t>
          </a:r>
          <a:endParaRPr lang="ru-RU" dirty="0"/>
        </a:p>
      </dgm:t>
    </dgm:pt>
    <dgm:pt modelId="{0164CF52-C794-4B18-BCC4-3B1747338326}" type="parTrans" cxnId="{05F225F3-33E9-46CB-A15F-A3221CF6C730}">
      <dgm:prSet/>
      <dgm:spPr/>
      <dgm:t>
        <a:bodyPr/>
        <a:lstStyle/>
        <a:p>
          <a:endParaRPr lang="ru-RU"/>
        </a:p>
      </dgm:t>
    </dgm:pt>
    <dgm:pt modelId="{46B518D8-EC67-4C4E-A937-50BE1CAA6AEE}" type="sibTrans" cxnId="{05F225F3-33E9-46CB-A15F-A3221CF6C730}">
      <dgm:prSet/>
      <dgm:spPr/>
      <dgm:t>
        <a:bodyPr/>
        <a:lstStyle/>
        <a:p>
          <a:endParaRPr lang="ru-RU" dirty="0"/>
        </a:p>
      </dgm:t>
    </dgm:pt>
    <dgm:pt modelId="{F2CEB468-57AD-4EC9-A2D7-AC7655A7F486}">
      <dgm:prSet phldrT="[Текст]" custT="1"/>
      <dgm:spPr/>
      <dgm:t>
        <a:bodyPr/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3. Идея вариативности развития и самореализации личности в процессе достижения успеха.</a:t>
          </a:r>
          <a:endParaRPr kumimoji="0" lang="ru-RU" sz="11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  <a:p>
          <a:endParaRPr lang="ru-RU" dirty="0"/>
        </a:p>
      </dgm:t>
    </dgm:pt>
    <dgm:pt modelId="{60C11866-6EC7-4794-B709-42AC0741628D}" type="parTrans" cxnId="{C4518C18-C986-40B3-9D9E-FBB0A061E5AE}">
      <dgm:prSet/>
      <dgm:spPr/>
      <dgm:t>
        <a:bodyPr/>
        <a:lstStyle/>
        <a:p>
          <a:endParaRPr lang="ru-RU"/>
        </a:p>
      </dgm:t>
    </dgm:pt>
    <dgm:pt modelId="{9BBED61B-6023-41D6-93D9-AC62B183F62A}" type="sibTrans" cxnId="{C4518C18-C986-40B3-9D9E-FBB0A061E5AE}">
      <dgm:prSet/>
      <dgm:spPr/>
      <dgm:t>
        <a:bodyPr/>
        <a:lstStyle/>
        <a:p>
          <a:endParaRPr lang="ru-RU" dirty="0"/>
        </a:p>
      </dgm:t>
    </dgm:pt>
    <dgm:pt modelId="{98396F4A-F6FE-472B-B42C-7375C8297246}">
      <dgm:prSet custT="1"/>
      <dgm:spPr/>
      <dgm:t>
        <a:bodyPr/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solidFill>
                <a:schemeClr val="tx1"/>
              </a:solidFill>
              <a:latin typeface="Calibri" pitchFamily="34" charset="0"/>
              <a:ea typeface="Times New Roman" pitchFamily="18" charset="0"/>
              <a:cs typeface="Times New Roman" pitchFamily="18" charset="0"/>
            </a:rPr>
            <a:t>4</a:t>
          </a: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. Идея целостности и взаимосвязи личностной и профессиональной успешности учителя.</a:t>
          </a:r>
          <a:endParaRPr kumimoji="0" lang="ru-RU" sz="11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  <a:p>
          <a:endParaRPr lang="ru-RU" dirty="0"/>
        </a:p>
      </dgm:t>
    </dgm:pt>
    <dgm:pt modelId="{9CCCB256-B8F9-4CE1-B311-CFF438590C66}" type="parTrans" cxnId="{23765FF4-F00B-4E81-A093-713BB8B1922F}">
      <dgm:prSet/>
      <dgm:spPr/>
      <dgm:t>
        <a:bodyPr/>
        <a:lstStyle/>
        <a:p>
          <a:endParaRPr lang="ru-RU"/>
        </a:p>
      </dgm:t>
    </dgm:pt>
    <dgm:pt modelId="{708F5BAE-4563-4CFA-BAD5-FE59C6FB2DE6}" type="sibTrans" cxnId="{23765FF4-F00B-4E81-A093-713BB8B1922F}">
      <dgm:prSet/>
      <dgm:spPr/>
      <dgm:t>
        <a:bodyPr/>
        <a:lstStyle/>
        <a:p>
          <a:endParaRPr lang="ru-RU" dirty="0"/>
        </a:p>
      </dgm:t>
    </dgm:pt>
    <dgm:pt modelId="{F1391AAD-1540-4D8E-9567-A0245E2DBB89}">
      <dgm:prSet custT="1"/>
      <dgm:spPr/>
      <dgm:t>
        <a:bodyPr/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>
              <a:latin typeface="Calibri" pitchFamily="34" charset="0"/>
              <a:ea typeface="Times New Roman" pitchFamily="18" charset="0"/>
              <a:cs typeface="Times New Roman" pitchFamily="18" charset="0"/>
            </a:rPr>
            <a:t>5</a:t>
          </a:r>
          <a:r>
            <a: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. Идея развития школы как открытой, саморазвивающейся системы, взаимодействующей с социальными объектами посёлка, района и области.</a:t>
          </a:r>
          <a:endParaRPr kumimoji="0" lang="ru-RU" sz="18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Times New Roman" pitchFamily="18" charset="0"/>
          </a:endParaRPr>
        </a:p>
        <a:p>
          <a:endParaRPr lang="ru-RU" dirty="0"/>
        </a:p>
      </dgm:t>
    </dgm:pt>
    <dgm:pt modelId="{B5BC7501-904D-44BB-B651-45E0F17D0335}" type="parTrans" cxnId="{AA9175FE-21D0-4B88-908A-0DB2B5B6031F}">
      <dgm:prSet/>
      <dgm:spPr/>
      <dgm:t>
        <a:bodyPr/>
        <a:lstStyle/>
        <a:p>
          <a:endParaRPr lang="ru-RU"/>
        </a:p>
      </dgm:t>
    </dgm:pt>
    <dgm:pt modelId="{15D2BDE4-4C05-4857-90A6-15053A13B033}" type="sibTrans" cxnId="{AA9175FE-21D0-4B88-908A-0DB2B5B6031F}">
      <dgm:prSet/>
      <dgm:spPr/>
      <dgm:t>
        <a:bodyPr/>
        <a:lstStyle/>
        <a:p>
          <a:endParaRPr lang="ru-RU"/>
        </a:p>
      </dgm:t>
    </dgm:pt>
    <dgm:pt modelId="{A5C062CE-A0DB-4DD9-A754-AC81CCF418EC}" type="pres">
      <dgm:prSet presAssocID="{95E5342C-A2D6-4D3B-84F2-1C9453DE153E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B1C311-FD8D-4F71-A898-1E7294BCF9B9}" type="pres">
      <dgm:prSet presAssocID="{95E5342C-A2D6-4D3B-84F2-1C9453DE153E}" presName="dummyMaxCanvas" presStyleCnt="0">
        <dgm:presLayoutVars/>
      </dgm:prSet>
      <dgm:spPr/>
    </dgm:pt>
    <dgm:pt modelId="{7A11DED8-A17A-4C5D-ABF0-A3B29F986EBB}" type="pres">
      <dgm:prSet presAssocID="{95E5342C-A2D6-4D3B-84F2-1C9453DE153E}" presName="FiveNodes_1" presStyleLbl="node1" presStyleIdx="0" presStyleCnt="5" custScaleX="1069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B95B98-8165-4BA9-8131-FB3F4CFEFFB3}" type="pres">
      <dgm:prSet presAssocID="{95E5342C-A2D6-4D3B-84F2-1C9453DE153E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CACB94-FBFE-46D1-B5C3-D1FA38754289}" type="pres">
      <dgm:prSet presAssocID="{95E5342C-A2D6-4D3B-84F2-1C9453DE153E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DCD4CE-6F4C-40F3-A7A7-180157292CA2}" type="pres">
      <dgm:prSet presAssocID="{95E5342C-A2D6-4D3B-84F2-1C9453DE153E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BA8431-0D25-49B4-A81F-DFCEE22F90B6}" type="pres">
      <dgm:prSet presAssocID="{95E5342C-A2D6-4D3B-84F2-1C9453DE153E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D1D657-6D05-4C6C-B1A4-660F3A08DA0B}" type="pres">
      <dgm:prSet presAssocID="{95E5342C-A2D6-4D3B-84F2-1C9453DE153E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2BB092-CFD0-47E4-A5AA-62B3144E5440}" type="pres">
      <dgm:prSet presAssocID="{95E5342C-A2D6-4D3B-84F2-1C9453DE153E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A79EEE-E50B-4D73-AA1B-80E84B750D90}" type="pres">
      <dgm:prSet presAssocID="{95E5342C-A2D6-4D3B-84F2-1C9453DE153E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698D72-3F60-4856-BF4E-818701C19CED}" type="pres">
      <dgm:prSet presAssocID="{95E5342C-A2D6-4D3B-84F2-1C9453DE153E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B1F4A2-BB3E-4172-A941-AAC746418343}" type="pres">
      <dgm:prSet presAssocID="{95E5342C-A2D6-4D3B-84F2-1C9453DE153E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312FC5-0EFF-4F9E-84E2-E9918808B388}" type="pres">
      <dgm:prSet presAssocID="{95E5342C-A2D6-4D3B-84F2-1C9453DE153E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7CF4A1-5BF9-452F-A90D-FE5B58A38AB6}" type="pres">
      <dgm:prSet presAssocID="{95E5342C-A2D6-4D3B-84F2-1C9453DE153E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12F607-3D27-46EC-8A06-CB7BF701A6A2}" type="pres">
      <dgm:prSet presAssocID="{95E5342C-A2D6-4D3B-84F2-1C9453DE153E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CD4069-9E9A-4843-BBEC-99B5320C70D3}" type="pres">
      <dgm:prSet presAssocID="{95E5342C-A2D6-4D3B-84F2-1C9453DE153E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6F4611-BF70-46DD-B6D3-B0ED05A562A1}" type="presOf" srcId="{049C5D93-8793-4408-8215-E6FE2AA2D0DD}" destId="{FAD1D657-6D05-4C6C-B1A4-660F3A08DA0B}" srcOrd="0" destOrd="0" presId="urn:microsoft.com/office/officeart/2005/8/layout/vProcess5"/>
    <dgm:cxn modelId="{70F72A40-AEE7-4FC6-96E2-CD4C253041E5}" type="presOf" srcId="{1B357846-3C5A-445C-9F15-702D6F1A999C}" destId="{E6312FC5-0EFF-4F9E-84E2-E9918808B388}" srcOrd="1" destOrd="0" presId="urn:microsoft.com/office/officeart/2005/8/layout/vProcess5"/>
    <dgm:cxn modelId="{A79EDEE6-18D0-4FB4-B4BB-DC5836F84916}" type="presOf" srcId="{1B357846-3C5A-445C-9F15-702D6F1A999C}" destId="{F7B95B98-8165-4BA9-8131-FB3F4CFEFFB3}" srcOrd="0" destOrd="0" presId="urn:microsoft.com/office/officeart/2005/8/layout/vProcess5"/>
    <dgm:cxn modelId="{3925EBB8-1B0C-4785-A2B5-66D842883342}" type="presOf" srcId="{98396F4A-F6FE-472B-B42C-7375C8297246}" destId="{0D12F607-3D27-46EC-8A06-CB7BF701A6A2}" srcOrd="1" destOrd="0" presId="urn:microsoft.com/office/officeart/2005/8/layout/vProcess5"/>
    <dgm:cxn modelId="{4578062B-80CB-4C94-A3F0-48609349D2DE}" type="presOf" srcId="{F1391AAD-1540-4D8E-9567-A0245E2DBB89}" destId="{5ABA8431-0D25-49B4-A81F-DFCEE22F90B6}" srcOrd="0" destOrd="0" presId="urn:microsoft.com/office/officeart/2005/8/layout/vProcess5"/>
    <dgm:cxn modelId="{F5F720D6-7CE9-495F-9575-3508C7511EF1}" type="presOf" srcId="{708F5BAE-4563-4CFA-BAD5-FE59C6FB2DE6}" destId="{E3698D72-3F60-4856-BF4E-818701C19CED}" srcOrd="0" destOrd="0" presId="urn:microsoft.com/office/officeart/2005/8/layout/vProcess5"/>
    <dgm:cxn modelId="{AA9175FE-21D0-4B88-908A-0DB2B5B6031F}" srcId="{95E5342C-A2D6-4D3B-84F2-1C9453DE153E}" destId="{F1391AAD-1540-4D8E-9567-A0245E2DBB89}" srcOrd="4" destOrd="0" parTransId="{B5BC7501-904D-44BB-B651-45E0F17D0335}" sibTransId="{15D2BDE4-4C05-4857-90A6-15053A13B033}"/>
    <dgm:cxn modelId="{B7BEA286-A0DF-4139-B08A-DEEFB08FF8AF}" type="presOf" srcId="{98396F4A-F6FE-472B-B42C-7375C8297246}" destId="{D7DCD4CE-6F4C-40F3-A7A7-180157292CA2}" srcOrd="0" destOrd="0" presId="urn:microsoft.com/office/officeart/2005/8/layout/vProcess5"/>
    <dgm:cxn modelId="{791A52CD-F3D4-4AB6-B932-BA741AE74A39}" type="presOf" srcId="{44CA652C-AC40-435F-BEBF-B2AFB1FCA9D9}" destId="{7A11DED8-A17A-4C5D-ABF0-A3B29F986EBB}" srcOrd="0" destOrd="0" presId="urn:microsoft.com/office/officeart/2005/8/layout/vProcess5"/>
    <dgm:cxn modelId="{05F225F3-33E9-46CB-A15F-A3221CF6C730}" srcId="{95E5342C-A2D6-4D3B-84F2-1C9453DE153E}" destId="{1B357846-3C5A-445C-9F15-702D6F1A999C}" srcOrd="1" destOrd="0" parTransId="{0164CF52-C794-4B18-BCC4-3B1747338326}" sibTransId="{46B518D8-EC67-4C4E-A937-50BE1CAA6AEE}"/>
    <dgm:cxn modelId="{23765FF4-F00B-4E81-A093-713BB8B1922F}" srcId="{95E5342C-A2D6-4D3B-84F2-1C9453DE153E}" destId="{98396F4A-F6FE-472B-B42C-7375C8297246}" srcOrd="3" destOrd="0" parTransId="{9CCCB256-B8F9-4CE1-B311-CFF438590C66}" sibTransId="{708F5BAE-4563-4CFA-BAD5-FE59C6FB2DE6}"/>
    <dgm:cxn modelId="{2A99AB11-9508-4A99-A3E7-372C3822597B}" type="presOf" srcId="{46B518D8-EC67-4C4E-A937-50BE1CAA6AEE}" destId="{E32BB092-CFD0-47E4-A5AA-62B3144E5440}" srcOrd="0" destOrd="0" presId="urn:microsoft.com/office/officeart/2005/8/layout/vProcess5"/>
    <dgm:cxn modelId="{4635D1CA-44D5-43E9-822F-64AD922EEAAF}" type="presOf" srcId="{F1391AAD-1540-4D8E-9567-A0245E2DBB89}" destId="{86CD4069-9E9A-4843-BBEC-99B5320C70D3}" srcOrd="1" destOrd="0" presId="urn:microsoft.com/office/officeart/2005/8/layout/vProcess5"/>
    <dgm:cxn modelId="{EE27F0E5-D95C-4A12-BAA0-CEEACEC17FEA}" type="presOf" srcId="{95E5342C-A2D6-4D3B-84F2-1C9453DE153E}" destId="{A5C062CE-A0DB-4DD9-A754-AC81CCF418EC}" srcOrd="0" destOrd="0" presId="urn:microsoft.com/office/officeart/2005/8/layout/vProcess5"/>
    <dgm:cxn modelId="{C4518C18-C986-40B3-9D9E-FBB0A061E5AE}" srcId="{95E5342C-A2D6-4D3B-84F2-1C9453DE153E}" destId="{F2CEB468-57AD-4EC9-A2D7-AC7655A7F486}" srcOrd="2" destOrd="0" parTransId="{60C11866-6EC7-4794-B709-42AC0741628D}" sibTransId="{9BBED61B-6023-41D6-93D9-AC62B183F62A}"/>
    <dgm:cxn modelId="{924D9867-C2D6-4DC7-B945-7B6A7C56AAC7}" type="presOf" srcId="{F2CEB468-57AD-4EC9-A2D7-AC7655A7F486}" destId="{3BCACB94-FBFE-46D1-B5C3-D1FA38754289}" srcOrd="0" destOrd="0" presId="urn:microsoft.com/office/officeart/2005/8/layout/vProcess5"/>
    <dgm:cxn modelId="{F7608460-2486-4AF1-8133-4A4312C66C3B}" type="presOf" srcId="{9BBED61B-6023-41D6-93D9-AC62B183F62A}" destId="{E1A79EEE-E50B-4D73-AA1B-80E84B750D90}" srcOrd="0" destOrd="0" presId="urn:microsoft.com/office/officeart/2005/8/layout/vProcess5"/>
    <dgm:cxn modelId="{6220960D-43B9-4EA1-BCBB-548978D023B4}" type="presOf" srcId="{F2CEB468-57AD-4EC9-A2D7-AC7655A7F486}" destId="{DD7CF4A1-5BF9-452F-A90D-FE5B58A38AB6}" srcOrd="1" destOrd="0" presId="urn:microsoft.com/office/officeart/2005/8/layout/vProcess5"/>
    <dgm:cxn modelId="{1404FECC-B209-457F-B8B7-C9037FB65022}" srcId="{95E5342C-A2D6-4D3B-84F2-1C9453DE153E}" destId="{44CA652C-AC40-435F-BEBF-B2AFB1FCA9D9}" srcOrd="0" destOrd="0" parTransId="{1F53F8B6-37F5-4879-A9C2-C3394593B549}" sibTransId="{049C5D93-8793-4408-8215-E6FE2AA2D0DD}"/>
    <dgm:cxn modelId="{10005D8E-BEDD-4BBB-BFC9-3618BFC1E4D0}" type="presOf" srcId="{44CA652C-AC40-435F-BEBF-B2AFB1FCA9D9}" destId="{A8B1F4A2-BB3E-4172-A941-AAC746418343}" srcOrd="1" destOrd="0" presId="urn:microsoft.com/office/officeart/2005/8/layout/vProcess5"/>
    <dgm:cxn modelId="{36856531-23E4-4F6D-9A9B-8E250D5D32DC}" type="presParOf" srcId="{A5C062CE-A0DB-4DD9-A754-AC81CCF418EC}" destId="{21B1C311-FD8D-4F71-A898-1E7294BCF9B9}" srcOrd="0" destOrd="0" presId="urn:microsoft.com/office/officeart/2005/8/layout/vProcess5"/>
    <dgm:cxn modelId="{91C80364-AF15-4D3A-A8C4-1065768905BA}" type="presParOf" srcId="{A5C062CE-A0DB-4DD9-A754-AC81CCF418EC}" destId="{7A11DED8-A17A-4C5D-ABF0-A3B29F986EBB}" srcOrd="1" destOrd="0" presId="urn:microsoft.com/office/officeart/2005/8/layout/vProcess5"/>
    <dgm:cxn modelId="{3613FF99-A89E-4D97-AFD1-4FF2CA4DA4EE}" type="presParOf" srcId="{A5C062CE-A0DB-4DD9-A754-AC81CCF418EC}" destId="{F7B95B98-8165-4BA9-8131-FB3F4CFEFFB3}" srcOrd="2" destOrd="0" presId="urn:microsoft.com/office/officeart/2005/8/layout/vProcess5"/>
    <dgm:cxn modelId="{2CE8FDBE-16BA-45BF-A281-9FA2C7B6E03B}" type="presParOf" srcId="{A5C062CE-A0DB-4DD9-A754-AC81CCF418EC}" destId="{3BCACB94-FBFE-46D1-B5C3-D1FA38754289}" srcOrd="3" destOrd="0" presId="urn:microsoft.com/office/officeart/2005/8/layout/vProcess5"/>
    <dgm:cxn modelId="{DA9CA70F-98C6-415E-99CB-446D3D64BCED}" type="presParOf" srcId="{A5C062CE-A0DB-4DD9-A754-AC81CCF418EC}" destId="{D7DCD4CE-6F4C-40F3-A7A7-180157292CA2}" srcOrd="4" destOrd="0" presId="urn:microsoft.com/office/officeart/2005/8/layout/vProcess5"/>
    <dgm:cxn modelId="{9888BD8A-FB08-482F-951C-0A6F4AE3148B}" type="presParOf" srcId="{A5C062CE-A0DB-4DD9-A754-AC81CCF418EC}" destId="{5ABA8431-0D25-49B4-A81F-DFCEE22F90B6}" srcOrd="5" destOrd="0" presId="urn:microsoft.com/office/officeart/2005/8/layout/vProcess5"/>
    <dgm:cxn modelId="{B3352BE2-D0FA-4AF3-9182-A17A5C255C5D}" type="presParOf" srcId="{A5C062CE-A0DB-4DD9-A754-AC81CCF418EC}" destId="{FAD1D657-6D05-4C6C-B1A4-660F3A08DA0B}" srcOrd="6" destOrd="0" presId="urn:microsoft.com/office/officeart/2005/8/layout/vProcess5"/>
    <dgm:cxn modelId="{150C3CE0-E373-4526-80F1-713947A5F24F}" type="presParOf" srcId="{A5C062CE-A0DB-4DD9-A754-AC81CCF418EC}" destId="{E32BB092-CFD0-47E4-A5AA-62B3144E5440}" srcOrd="7" destOrd="0" presId="urn:microsoft.com/office/officeart/2005/8/layout/vProcess5"/>
    <dgm:cxn modelId="{E08DFBE4-97F4-45AE-B9D3-F91D1B02CFA4}" type="presParOf" srcId="{A5C062CE-A0DB-4DD9-A754-AC81CCF418EC}" destId="{E1A79EEE-E50B-4D73-AA1B-80E84B750D90}" srcOrd="8" destOrd="0" presId="urn:microsoft.com/office/officeart/2005/8/layout/vProcess5"/>
    <dgm:cxn modelId="{C1C3A8F4-8CB6-4DEB-BADC-42CF48286FE1}" type="presParOf" srcId="{A5C062CE-A0DB-4DD9-A754-AC81CCF418EC}" destId="{E3698D72-3F60-4856-BF4E-818701C19CED}" srcOrd="9" destOrd="0" presId="urn:microsoft.com/office/officeart/2005/8/layout/vProcess5"/>
    <dgm:cxn modelId="{6D3D4383-C8D6-4ED5-8F25-FE978BCBF151}" type="presParOf" srcId="{A5C062CE-A0DB-4DD9-A754-AC81CCF418EC}" destId="{A8B1F4A2-BB3E-4172-A941-AAC746418343}" srcOrd="10" destOrd="0" presId="urn:microsoft.com/office/officeart/2005/8/layout/vProcess5"/>
    <dgm:cxn modelId="{28DBF1A6-B267-4C33-8F11-1795F23D0003}" type="presParOf" srcId="{A5C062CE-A0DB-4DD9-A754-AC81CCF418EC}" destId="{E6312FC5-0EFF-4F9E-84E2-E9918808B388}" srcOrd="11" destOrd="0" presId="urn:microsoft.com/office/officeart/2005/8/layout/vProcess5"/>
    <dgm:cxn modelId="{BC97905E-61F7-471B-9CE0-66B6F9E3E646}" type="presParOf" srcId="{A5C062CE-A0DB-4DD9-A754-AC81CCF418EC}" destId="{DD7CF4A1-5BF9-452F-A90D-FE5B58A38AB6}" srcOrd="12" destOrd="0" presId="urn:microsoft.com/office/officeart/2005/8/layout/vProcess5"/>
    <dgm:cxn modelId="{92D1AC89-2C99-4B60-A362-FDE35C8CED23}" type="presParOf" srcId="{A5C062CE-A0DB-4DD9-A754-AC81CCF418EC}" destId="{0D12F607-3D27-46EC-8A06-CB7BF701A6A2}" srcOrd="13" destOrd="0" presId="urn:microsoft.com/office/officeart/2005/8/layout/vProcess5"/>
    <dgm:cxn modelId="{54F4295D-2EAF-43F4-A933-4D89A1BD4C03}" type="presParOf" srcId="{A5C062CE-A0DB-4DD9-A754-AC81CCF418EC}" destId="{86CD4069-9E9A-4843-BBEC-99B5320C70D3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344519-91FC-45C5-942E-6B4715D92018}" type="doc">
      <dgm:prSet loTypeId="urn:microsoft.com/office/officeart/2005/8/layout/cycle6" loCatId="cycle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AFBC0B5-6125-4F78-ACA7-A59A1989C0B2}">
      <dgm:prSet phldrT="[Текст]" custT="1"/>
      <dgm:spPr/>
      <dgm:t>
        <a:bodyPr/>
        <a:lstStyle/>
        <a:p>
          <a:r>
            <a:rPr lang="ru-RU" sz="2000" dirty="0" smtClean="0"/>
            <a:t>Метод коллективного творчества</a:t>
          </a:r>
          <a:endParaRPr lang="ru-RU" sz="2000" dirty="0"/>
        </a:p>
      </dgm:t>
    </dgm:pt>
    <dgm:pt modelId="{7D84D38B-D6C5-49FF-BCC1-F6B9036B2024}" type="parTrans" cxnId="{CEC21F63-2E4E-4EDF-B8E3-34D4CAAF9BE4}">
      <dgm:prSet/>
      <dgm:spPr/>
      <dgm:t>
        <a:bodyPr/>
        <a:lstStyle/>
        <a:p>
          <a:endParaRPr lang="ru-RU" sz="3200"/>
        </a:p>
      </dgm:t>
    </dgm:pt>
    <dgm:pt modelId="{1C7FB771-934A-4732-8D67-FEF72A4B4F43}" type="sibTrans" cxnId="{CEC21F63-2E4E-4EDF-B8E3-34D4CAAF9BE4}">
      <dgm:prSet/>
      <dgm:spPr/>
      <dgm:t>
        <a:bodyPr/>
        <a:lstStyle/>
        <a:p>
          <a:endParaRPr lang="ru-RU" sz="3200" dirty="0"/>
        </a:p>
      </dgm:t>
    </dgm:pt>
    <dgm:pt modelId="{7B817CBC-6045-4142-9B39-8F6867BB8CD5}">
      <dgm:prSet phldrT="[Текст]" custT="1"/>
      <dgm:spPr/>
      <dgm:t>
        <a:bodyPr/>
        <a:lstStyle/>
        <a:p>
          <a:r>
            <a:rPr lang="ru-RU" sz="2000" dirty="0" smtClean="0"/>
            <a:t>Метод педагогического наблюдения </a:t>
          </a:r>
          <a:endParaRPr lang="ru-RU" sz="2000" dirty="0"/>
        </a:p>
      </dgm:t>
    </dgm:pt>
    <dgm:pt modelId="{F05543D2-5018-43B7-975A-C2B529403AF2}" type="parTrans" cxnId="{E2EAD72E-0CD0-472E-84A4-A4D81FE49B1F}">
      <dgm:prSet/>
      <dgm:spPr/>
      <dgm:t>
        <a:bodyPr/>
        <a:lstStyle/>
        <a:p>
          <a:endParaRPr lang="ru-RU" sz="3200"/>
        </a:p>
      </dgm:t>
    </dgm:pt>
    <dgm:pt modelId="{61A53C2C-6A29-45B7-B61D-25327B9D68E9}" type="sibTrans" cxnId="{E2EAD72E-0CD0-472E-84A4-A4D81FE49B1F}">
      <dgm:prSet/>
      <dgm:spPr/>
      <dgm:t>
        <a:bodyPr/>
        <a:lstStyle/>
        <a:p>
          <a:endParaRPr lang="ru-RU" sz="3200" dirty="0"/>
        </a:p>
      </dgm:t>
    </dgm:pt>
    <dgm:pt modelId="{0010E6D3-B1CE-4B72-8909-38155D2C372A}">
      <dgm:prSet phldrT="[Текст]" custT="1"/>
      <dgm:spPr/>
      <dgm:t>
        <a:bodyPr/>
        <a:lstStyle/>
        <a:p>
          <a:r>
            <a:rPr lang="ru-RU" sz="2000" dirty="0" smtClean="0"/>
            <a:t>Метод анкетирования</a:t>
          </a:r>
          <a:endParaRPr lang="ru-RU" sz="2000" dirty="0"/>
        </a:p>
      </dgm:t>
    </dgm:pt>
    <dgm:pt modelId="{1BF5787A-F3F8-4A67-B444-CA4EFE730C6B}" type="parTrans" cxnId="{B9E00CFF-A6D0-44F0-B080-1E5490273A83}">
      <dgm:prSet/>
      <dgm:spPr/>
      <dgm:t>
        <a:bodyPr/>
        <a:lstStyle/>
        <a:p>
          <a:endParaRPr lang="ru-RU" sz="3200"/>
        </a:p>
      </dgm:t>
    </dgm:pt>
    <dgm:pt modelId="{945C3B1E-05D5-4957-9CD4-79236027AC51}" type="sibTrans" cxnId="{B9E00CFF-A6D0-44F0-B080-1E5490273A83}">
      <dgm:prSet/>
      <dgm:spPr/>
      <dgm:t>
        <a:bodyPr/>
        <a:lstStyle/>
        <a:p>
          <a:endParaRPr lang="ru-RU" sz="3200" dirty="0"/>
        </a:p>
      </dgm:t>
    </dgm:pt>
    <dgm:pt modelId="{EEE5F743-A5EF-4F5F-818D-160E55E4448A}">
      <dgm:prSet phldrT="[Текст]" custT="1"/>
      <dgm:spPr/>
      <dgm:t>
        <a:bodyPr/>
        <a:lstStyle/>
        <a:p>
          <a:r>
            <a:rPr lang="ru-RU" sz="2000" dirty="0" smtClean="0"/>
            <a:t>Метод личного примера</a:t>
          </a:r>
          <a:endParaRPr lang="ru-RU" sz="2000" dirty="0"/>
        </a:p>
      </dgm:t>
    </dgm:pt>
    <dgm:pt modelId="{ECA349D1-7281-4BAA-BBD6-3B35C729A159}" type="parTrans" cxnId="{14043671-78D1-436C-9F3B-CD5BFE201B7A}">
      <dgm:prSet/>
      <dgm:spPr/>
      <dgm:t>
        <a:bodyPr/>
        <a:lstStyle/>
        <a:p>
          <a:endParaRPr lang="ru-RU" sz="3200"/>
        </a:p>
      </dgm:t>
    </dgm:pt>
    <dgm:pt modelId="{0A8899D0-009D-41F5-AB9C-A77B5E0EF16A}" type="sibTrans" cxnId="{14043671-78D1-436C-9F3B-CD5BFE201B7A}">
      <dgm:prSet/>
      <dgm:spPr/>
      <dgm:t>
        <a:bodyPr/>
        <a:lstStyle/>
        <a:p>
          <a:endParaRPr lang="ru-RU" sz="3200" dirty="0"/>
        </a:p>
      </dgm:t>
    </dgm:pt>
    <dgm:pt modelId="{203E7D46-249D-446C-9EF0-A97FB405E683}">
      <dgm:prSet phldrT="[Текст]" custT="1"/>
      <dgm:spPr/>
      <dgm:t>
        <a:bodyPr/>
        <a:lstStyle/>
        <a:p>
          <a:r>
            <a:rPr lang="ru-RU" sz="2000" dirty="0" smtClean="0"/>
            <a:t>Метод убеждения</a:t>
          </a:r>
          <a:endParaRPr lang="ru-RU" sz="2000" dirty="0"/>
        </a:p>
      </dgm:t>
    </dgm:pt>
    <dgm:pt modelId="{D87AD6B5-9AFD-4C8D-85A2-DECED0D06A49}" type="parTrans" cxnId="{5D4057D0-062D-4206-A1C2-96CADBB6CDB4}">
      <dgm:prSet/>
      <dgm:spPr/>
      <dgm:t>
        <a:bodyPr/>
        <a:lstStyle/>
        <a:p>
          <a:endParaRPr lang="ru-RU" sz="3200"/>
        </a:p>
      </dgm:t>
    </dgm:pt>
    <dgm:pt modelId="{7D5672A0-024A-41DC-88D9-6258329FB56F}" type="sibTrans" cxnId="{5D4057D0-062D-4206-A1C2-96CADBB6CDB4}">
      <dgm:prSet/>
      <dgm:spPr/>
      <dgm:t>
        <a:bodyPr/>
        <a:lstStyle/>
        <a:p>
          <a:endParaRPr lang="ru-RU" sz="3200" dirty="0"/>
        </a:p>
      </dgm:t>
    </dgm:pt>
    <dgm:pt modelId="{930F98CA-9C9D-49C3-891B-FA58764393DB}" type="pres">
      <dgm:prSet presAssocID="{22344519-91FC-45C5-942E-6B4715D9201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9CA73C1-F71E-4401-BB9E-CE6947C7E80B}" type="pres">
      <dgm:prSet presAssocID="{2AFBC0B5-6125-4F78-ACA7-A59A1989C0B2}" presName="node" presStyleLbl="node1" presStyleIdx="0" presStyleCnt="5" custScaleX="1361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7CD4DA-95B4-4746-8EA8-F2599634A547}" type="pres">
      <dgm:prSet presAssocID="{2AFBC0B5-6125-4F78-ACA7-A59A1989C0B2}" presName="spNode" presStyleCnt="0"/>
      <dgm:spPr/>
    </dgm:pt>
    <dgm:pt modelId="{1A8AA82C-A133-4D71-B046-F29C98233825}" type="pres">
      <dgm:prSet presAssocID="{1C7FB771-934A-4732-8D67-FEF72A4B4F43}" presName="sibTrans" presStyleLbl="sibTrans1D1" presStyleIdx="0" presStyleCnt="5"/>
      <dgm:spPr/>
      <dgm:t>
        <a:bodyPr/>
        <a:lstStyle/>
        <a:p>
          <a:endParaRPr lang="ru-RU"/>
        </a:p>
      </dgm:t>
    </dgm:pt>
    <dgm:pt modelId="{D6FB3463-25E3-4415-B47C-AA4582A780FA}" type="pres">
      <dgm:prSet presAssocID="{7B817CBC-6045-4142-9B39-8F6867BB8CD5}" presName="node" presStyleLbl="node1" presStyleIdx="1" presStyleCnt="5" custScaleX="1211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C0967B-5B26-494F-A1E0-97DC118A750E}" type="pres">
      <dgm:prSet presAssocID="{7B817CBC-6045-4142-9B39-8F6867BB8CD5}" presName="spNode" presStyleCnt="0"/>
      <dgm:spPr/>
    </dgm:pt>
    <dgm:pt modelId="{28651A84-5ADD-47CD-A7AF-2ACD665E4C7D}" type="pres">
      <dgm:prSet presAssocID="{61A53C2C-6A29-45B7-B61D-25327B9D68E9}" presName="sibTrans" presStyleLbl="sibTrans1D1" presStyleIdx="1" presStyleCnt="5"/>
      <dgm:spPr/>
      <dgm:t>
        <a:bodyPr/>
        <a:lstStyle/>
        <a:p>
          <a:endParaRPr lang="ru-RU"/>
        </a:p>
      </dgm:t>
    </dgm:pt>
    <dgm:pt modelId="{982C661B-574A-45CF-9FC5-AB9469DEAF45}" type="pres">
      <dgm:prSet presAssocID="{0010E6D3-B1CE-4B72-8909-38155D2C372A}" presName="node" presStyleLbl="node1" presStyleIdx="2" presStyleCnt="5" custScaleX="1226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33DB3F-228D-428C-A48A-73910D0AAF9A}" type="pres">
      <dgm:prSet presAssocID="{0010E6D3-B1CE-4B72-8909-38155D2C372A}" presName="spNode" presStyleCnt="0"/>
      <dgm:spPr/>
    </dgm:pt>
    <dgm:pt modelId="{2238FD25-05B5-4B62-9B6A-ACA69D5ECF10}" type="pres">
      <dgm:prSet presAssocID="{945C3B1E-05D5-4957-9CD4-79236027AC51}" presName="sibTrans" presStyleLbl="sibTrans1D1" presStyleIdx="2" presStyleCnt="5"/>
      <dgm:spPr/>
      <dgm:t>
        <a:bodyPr/>
        <a:lstStyle/>
        <a:p>
          <a:endParaRPr lang="ru-RU"/>
        </a:p>
      </dgm:t>
    </dgm:pt>
    <dgm:pt modelId="{5773F63B-3906-4A9B-A27F-092822CE76DA}" type="pres">
      <dgm:prSet presAssocID="{EEE5F743-A5EF-4F5F-818D-160E55E4448A}" presName="node" presStyleLbl="node1" presStyleIdx="3" presStyleCnt="5" custScaleX="136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82DC3B-EB79-469A-BD60-3C67746EA6DF}" type="pres">
      <dgm:prSet presAssocID="{EEE5F743-A5EF-4F5F-818D-160E55E4448A}" presName="spNode" presStyleCnt="0"/>
      <dgm:spPr/>
    </dgm:pt>
    <dgm:pt modelId="{BD273384-B967-4027-A645-64F429246F84}" type="pres">
      <dgm:prSet presAssocID="{0A8899D0-009D-41F5-AB9C-A77B5E0EF16A}" presName="sibTrans" presStyleLbl="sibTrans1D1" presStyleIdx="3" presStyleCnt="5"/>
      <dgm:spPr/>
      <dgm:t>
        <a:bodyPr/>
        <a:lstStyle/>
        <a:p>
          <a:endParaRPr lang="ru-RU"/>
        </a:p>
      </dgm:t>
    </dgm:pt>
    <dgm:pt modelId="{C035BF48-CF35-4E06-9FB8-81231146609B}" type="pres">
      <dgm:prSet presAssocID="{203E7D46-249D-446C-9EF0-A97FB405E683}" presName="node" presStyleLbl="node1" presStyleIdx="4" presStyleCnt="5" custScaleX="1269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C14EC7-2EC0-4720-A5A1-B475E6FE11DD}" type="pres">
      <dgm:prSet presAssocID="{203E7D46-249D-446C-9EF0-A97FB405E683}" presName="spNode" presStyleCnt="0"/>
      <dgm:spPr/>
    </dgm:pt>
    <dgm:pt modelId="{4AEE78F6-E8AC-490F-A7FF-E0487651A909}" type="pres">
      <dgm:prSet presAssocID="{7D5672A0-024A-41DC-88D9-6258329FB56F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229A84B4-4C22-4D6E-B253-64568A8D9F3D}" type="presOf" srcId="{61A53C2C-6A29-45B7-B61D-25327B9D68E9}" destId="{28651A84-5ADD-47CD-A7AF-2ACD665E4C7D}" srcOrd="0" destOrd="0" presId="urn:microsoft.com/office/officeart/2005/8/layout/cycle6"/>
    <dgm:cxn modelId="{71E4B460-D18B-435A-98E4-6DC0D684131A}" type="presOf" srcId="{2AFBC0B5-6125-4F78-ACA7-A59A1989C0B2}" destId="{09CA73C1-F71E-4401-BB9E-CE6947C7E80B}" srcOrd="0" destOrd="0" presId="urn:microsoft.com/office/officeart/2005/8/layout/cycle6"/>
    <dgm:cxn modelId="{A661EEAD-79E4-419B-B009-B4662DE678C8}" type="presOf" srcId="{7B817CBC-6045-4142-9B39-8F6867BB8CD5}" destId="{D6FB3463-25E3-4415-B47C-AA4582A780FA}" srcOrd="0" destOrd="0" presId="urn:microsoft.com/office/officeart/2005/8/layout/cycle6"/>
    <dgm:cxn modelId="{705A892B-C98C-41F1-9A42-A028A2ECC117}" type="presOf" srcId="{0A8899D0-009D-41F5-AB9C-A77B5E0EF16A}" destId="{BD273384-B967-4027-A645-64F429246F84}" srcOrd="0" destOrd="0" presId="urn:microsoft.com/office/officeart/2005/8/layout/cycle6"/>
    <dgm:cxn modelId="{E199817B-AD45-4F34-8AE0-A238316FF72E}" type="presOf" srcId="{945C3B1E-05D5-4957-9CD4-79236027AC51}" destId="{2238FD25-05B5-4B62-9B6A-ACA69D5ECF10}" srcOrd="0" destOrd="0" presId="urn:microsoft.com/office/officeart/2005/8/layout/cycle6"/>
    <dgm:cxn modelId="{8E1B3E03-8413-4CFA-AD2F-560361312D78}" type="presOf" srcId="{7D5672A0-024A-41DC-88D9-6258329FB56F}" destId="{4AEE78F6-E8AC-490F-A7FF-E0487651A909}" srcOrd="0" destOrd="0" presId="urn:microsoft.com/office/officeart/2005/8/layout/cycle6"/>
    <dgm:cxn modelId="{63981EB0-5E29-4193-972D-06426F58E003}" type="presOf" srcId="{203E7D46-249D-446C-9EF0-A97FB405E683}" destId="{C035BF48-CF35-4E06-9FB8-81231146609B}" srcOrd="0" destOrd="0" presId="urn:microsoft.com/office/officeart/2005/8/layout/cycle6"/>
    <dgm:cxn modelId="{5D4057D0-062D-4206-A1C2-96CADBB6CDB4}" srcId="{22344519-91FC-45C5-942E-6B4715D92018}" destId="{203E7D46-249D-446C-9EF0-A97FB405E683}" srcOrd="4" destOrd="0" parTransId="{D87AD6B5-9AFD-4C8D-85A2-DECED0D06A49}" sibTransId="{7D5672A0-024A-41DC-88D9-6258329FB56F}"/>
    <dgm:cxn modelId="{CEC21F63-2E4E-4EDF-B8E3-34D4CAAF9BE4}" srcId="{22344519-91FC-45C5-942E-6B4715D92018}" destId="{2AFBC0B5-6125-4F78-ACA7-A59A1989C0B2}" srcOrd="0" destOrd="0" parTransId="{7D84D38B-D6C5-49FF-BCC1-F6B9036B2024}" sibTransId="{1C7FB771-934A-4732-8D67-FEF72A4B4F43}"/>
    <dgm:cxn modelId="{8F2847FC-3C6B-43D4-9180-7704D0021829}" type="presOf" srcId="{22344519-91FC-45C5-942E-6B4715D92018}" destId="{930F98CA-9C9D-49C3-891B-FA58764393DB}" srcOrd="0" destOrd="0" presId="urn:microsoft.com/office/officeart/2005/8/layout/cycle6"/>
    <dgm:cxn modelId="{52E778AD-A330-46FA-8A42-21ADBDA63E1D}" type="presOf" srcId="{0010E6D3-B1CE-4B72-8909-38155D2C372A}" destId="{982C661B-574A-45CF-9FC5-AB9469DEAF45}" srcOrd="0" destOrd="0" presId="urn:microsoft.com/office/officeart/2005/8/layout/cycle6"/>
    <dgm:cxn modelId="{3E370769-30E1-4646-B59F-4D6FC2AF13CC}" type="presOf" srcId="{1C7FB771-934A-4732-8D67-FEF72A4B4F43}" destId="{1A8AA82C-A133-4D71-B046-F29C98233825}" srcOrd="0" destOrd="0" presId="urn:microsoft.com/office/officeart/2005/8/layout/cycle6"/>
    <dgm:cxn modelId="{14043671-78D1-436C-9F3B-CD5BFE201B7A}" srcId="{22344519-91FC-45C5-942E-6B4715D92018}" destId="{EEE5F743-A5EF-4F5F-818D-160E55E4448A}" srcOrd="3" destOrd="0" parTransId="{ECA349D1-7281-4BAA-BBD6-3B35C729A159}" sibTransId="{0A8899D0-009D-41F5-AB9C-A77B5E0EF16A}"/>
    <dgm:cxn modelId="{E2EAD72E-0CD0-472E-84A4-A4D81FE49B1F}" srcId="{22344519-91FC-45C5-942E-6B4715D92018}" destId="{7B817CBC-6045-4142-9B39-8F6867BB8CD5}" srcOrd="1" destOrd="0" parTransId="{F05543D2-5018-43B7-975A-C2B529403AF2}" sibTransId="{61A53C2C-6A29-45B7-B61D-25327B9D68E9}"/>
    <dgm:cxn modelId="{B9E00CFF-A6D0-44F0-B080-1E5490273A83}" srcId="{22344519-91FC-45C5-942E-6B4715D92018}" destId="{0010E6D3-B1CE-4B72-8909-38155D2C372A}" srcOrd="2" destOrd="0" parTransId="{1BF5787A-F3F8-4A67-B444-CA4EFE730C6B}" sibTransId="{945C3B1E-05D5-4957-9CD4-79236027AC51}"/>
    <dgm:cxn modelId="{AB3206E2-9AE2-477A-B25E-E00E23E36D18}" type="presOf" srcId="{EEE5F743-A5EF-4F5F-818D-160E55E4448A}" destId="{5773F63B-3906-4A9B-A27F-092822CE76DA}" srcOrd="0" destOrd="0" presId="urn:microsoft.com/office/officeart/2005/8/layout/cycle6"/>
    <dgm:cxn modelId="{AC8A82FC-4CCA-4791-B361-4251B015E4F7}" type="presParOf" srcId="{930F98CA-9C9D-49C3-891B-FA58764393DB}" destId="{09CA73C1-F71E-4401-BB9E-CE6947C7E80B}" srcOrd="0" destOrd="0" presId="urn:microsoft.com/office/officeart/2005/8/layout/cycle6"/>
    <dgm:cxn modelId="{F17E8C66-C89D-4F45-A2E7-B20C3CDEC499}" type="presParOf" srcId="{930F98CA-9C9D-49C3-891B-FA58764393DB}" destId="{B97CD4DA-95B4-4746-8EA8-F2599634A547}" srcOrd="1" destOrd="0" presId="urn:microsoft.com/office/officeart/2005/8/layout/cycle6"/>
    <dgm:cxn modelId="{55850EDB-7F16-4915-89F9-58B627B07D9B}" type="presParOf" srcId="{930F98CA-9C9D-49C3-891B-FA58764393DB}" destId="{1A8AA82C-A133-4D71-B046-F29C98233825}" srcOrd="2" destOrd="0" presId="urn:microsoft.com/office/officeart/2005/8/layout/cycle6"/>
    <dgm:cxn modelId="{A985D2DE-6517-487A-A197-69F980083C39}" type="presParOf" srcId="{930F98CA-9C9D-49C3-891B-FA58764393DB}" destId="{D6FB3463-25E3-4415-B47C-AA4582A780FA}" srcOrd="3" destOrd="0" presId="urn:microsoft.com/office/officeart/2005/8/layout/cycle6"/>
    <dgm:cxn modelId="{359A0674-9A0A-4B09-89D4-B4BEEDFD3602}" type="presParOf" srcId="{930F98CA-9C9D-49C3-891B-FA58764393DB}" destId="{E2C0967B-5B26-494F-A1E0-97DC118A750E}" srcOrd="4" destOrd="0" presId="urn:microsoft.com/office/officeart/2005/8/layout/cycle6"/>
    <dgm:cxn modelId="{127B8EEB-B4C2-4AB9-8D0E-9862153AC51F}" type="presParOf" srcId="{930F98CA-9C9D-49C3-891B-FA58764393DB}" destId="{28651A84-5ADD-47CD-A7AF-2ACD665E4C7D}" srcOrd="5" destOrd="0" presId="urn:microsoft.com/office/officeart/2005/8/layout/cycle6"/>
    <dgm:cxn modelId="{8D85B95C-E7B8-4142-98FD-2E18437F928C}" type="presParOf" srcId="{930F98CA-9C9D-49C3-891B-FA58764393DB}" destId="{982C661B-574A-45CF-9FC5-AB9469DEAF45}" srcOrd="6" destOrd="0" presId="urn:microsoft.com/office/officeart/2005/8/layout/cycle6"/>
    <dgm:cxn modelId="{090A2675-5EC7-4B6F-8454-18CF5CC96439}" type="presParOf" srcId="{930F98CA-9C9D-49C3-891B-FA58764393DB}" destId="{2133DB3F-228D-428C-A48A-73910D0AAF9A}" srcOrd="7" destOrd="0" presId="urn:microsoft.com/office/officeart/2005/8/layout/cycle6"/>
    <dgm:cxn modelId="{6D2FA130-045E-4D95-94C2-0AE89CF252A3}" type="presParOf" srcId="{930F98CA-9C9D-49C3-891B-FA58764393DB}" destId="{2238FD25-05B5-4B62-9B6A-ACA69D5ECF10}" srcOrd="8" destOrd="0" presId="urn:microsoft.com/office/officeart/2005/8/layout/cycle6"/>
    <dgm:cxn modelId="{ED64519A-EDC0-4BE7-A7D4-46A6BDB34DCF}" type="presParOf" srcId="{930F98CA-9C9D-49C3-891B-FA58764393DB}" destId="{5773F63B-3906-4A9B-A27F-092822CE76DA}" srcOrd="9" destOrd="0" presId="urn:microsoft.com/office/officeart/2005/8/layout/cycle6"/>
    <dgm:cxn modelId="{FCFBCED1-E89D-40BA-B552-4EBDEC104066}" type="presParOf" srcId="{930F98CA-9C9D-49C3-891B-FA58764393DB}" destId="{9F82DC3B-EB79-469A-BD60-3C67746EA6DF}" srcOrd="10" destOrd="0" presId="urn:microsoft.com/office/officeart/2005/8/layout/cycle6"/>
    <dgm:cxn modelId="{86437DD6-FCE8-4731-8238-4ADA589151DA}" type="presParOf" srcId="{930F98CA-9C9D-49C3-891B-FA58764393DB}" destId="{BD273384-B967-4027-A645-64F429246F84}" srcOrd="11" destOrd="0" presId="urn:microsoft.com/office/officeart/2005/8/layout/cycle6"/>
    <dgm:cxn modelId="{71F9BD7F-B21E-4F5D-9DFD-E0C1E7FED815}" type="presParOf" srcId="{930F98CA-9C9D-49C3-891B-FA58764393DB}" destId="{C035BF48-CF35-4E06-9FB8-81231146609B}" srcOrd="12" destOrd="0" presId="urn:microsoft.com/office/officeart/2005/8/layout/cycle6"/>
    <dgm:cxn modelId="{68E51452-D110-4E5E-BEFB-89F2A9725A03}" type="presParOf" srcId="{930F98CA-9C9D-49C3-891B-FA58764393DB}" destId="{07C14EC7-2EC0-4720-A5A1-B475E6FE11DD}" srcOrd="13" destOrd="0" presId="urn:microsoft.com/office/officeart/2005/8/layout/cycle6"/>
    <dgm:cxn modelId="{A1B7E4FF-7620-417F-95FD-D05073928BB6}" type="presParOf" srcId="{930F98CA-9C9D-49C3-891B-FA58764393DB}" destId="{4AEE78F6-E8AC-490F-A7FF-E0487651A909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2FEDBD-EDDC-40A5-AB2C-656939DA33E4}" type="doc">
      <dgm:prSet loTypeId="urn:microsoft.com/office/officeart/2005/8/layout/radial1" loCatId="relationship" qsTypeId="urn:microsoft.com/office/officeart/2005/8/quickstyle/3d1" qsCatId="3D" csTypeId="urn:microsoft.com/office/officeart/2005/8/colors/accent1_2" csCatId="accent1" phldr="1"/>
      <dgm:spPr/>
    </dgm:pt>
    <dgm:pt modelId="{F9A13AA3-8037-4794-BA95-0B835BF0AD99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cap="none" normalizeH="0" baseline="0" dirty="0" smtClean="0">
              <a:ln/>
              <a:effectLst/>
              <a:latin typeface="Arial" charset="0"/>
            </a:rPr>
            <a:t>Используемые технологии воспитания</a:t>
          </a:r>
        </a:p>
      </dgm:t>
    </dgm:pt>
    <dgm:pt modelId="{99C0FF8C-0F19-483E-9450-B3BD251B0C21}" type="parTrans" cxnId="{92C40AF2-2608-4306-86C8-2BAA0731A317}">
      <dgm:prSet/>
      <dgm:spPr/>
      <dgm:t>
        <a:bodyPr/>
        <a:lstStyle/>
        <a:p>
          <a:endParaRPr lang="ru-RU" sz="4800"/>
        </a:p>
      </dgm:t>
    </dgm:pt>
    <dgm:pt modelId="{668D28B5-3179-4641-9E0F-E53D41EC7C59}" type="sibTrans" cxnId="{92C40AF2-2608-4306-86C8-2BAA0731A317}">
      <dgm:prSet/>
      <dgm:spPr/>
      <dgm:t>
        <a:bodyPr/>
        <a:lstStyle/>
        <a:p>
          <a:endParaRPr lang="ru-RU" sz="4800"/>
        </a:p>
      </dgm:t>
    </dgm:pt>
    <dgm:pt modelId="{D80FE674-C95B-45C6-AADC-79AE73FF714E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cap="none" normalizeH="0" baseline="0" dirty="0" smtClean="0">
              <a:ln/>
              <a:effectLst/>
              <a:latin typeface="Arial" charset="0"/>
            </a:rPr>
            <a:t>Технология сотрудничества</a:t>
          </a:r>
        </a:p>
      </dgm:t>
    </dgm:pt>
    <dgm:pt modelId="{48EC3032-D233-4134-B544-B50B8537C171}" type="parTrans" cxnId="{4001A402-E549-42F4-9D81-6FB3512E08EC}">
      <dgm:prSet custT="1"/>
      <dgm:spPr/>
      <dgm:t>
        <a:bodyPr/>
        <a:lstStyle/>
        <a:p>
          <a:endParaRPr lang="ru-RU" sz="1200" dirty="0"/>
        </a:p>
      </dgm:t>
    </dgm:pt>
    <dgm:pt modelId="{68B22634-A00C-4D66-888E-429390101FAC}" type="sibTrans" cxnId="{4001A402-E549-42F4-9D81-6FB3512E08EC}">
      <dgm:prSet/>
      <dgm:spPr/>
      <dgm:t>
        <a:bodyPr/>
        <a:lstStyle/>
        <a:p>
          <a:endParaRPr lang="ru-RU" sz="4800"/>
        </a:p>
      </dgm:t>
    </dgm:pt>
    <dgm:pt modelId="{3739E3B8-37F6-4804-A4EF-FDB5625944EE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cap="none" normalizeH="0" baseline="0" dirty="0" smtClean="0">
              <a:ln/>
              <a:effectLst/>
              <a:latin typeface="Arial" charset="0"/>
            </a:rPr>
            <a:t>Гуманного коллективного воспитания</a:t>
          </a:r>
        </a:p>
      </dgm:t>
    </dgm:pt>
    <dgm:pt modelId="{9EAE6EAE-5774-483D-80D6-00F76ED60A55}" type="parTrans" cxnId="{8E1D371D-27B0-4BDD-8428-ACA06DB6D708}">
      <dgm:prSet custT="1"/>
      <dgm:spPr/>
      <dgm:t>
        <a:bodyPr/>
        <a:lstStyle/>
        <a:p>
          <a:endParaRPr lang="ru-RU" sz="1200" dirty="0"/>
        </a:p>
      </dgm:t>
    </dgm:pt>
    <dgm:pt modelId="{E4614B71-0BC0-4B16-8EAB-8DABE1265F88}" type="sibTrans" cxnId="{8E1D371D-27B0-4BDD-8428-ACA06DB6D708}">
      <dgm:prSet/>
      <dgm:spPr/>
      <dgm:t>
        <a:bodyPr/>
        <a:lstStyle/>
        <a:p>
          <a:endParaRPr lang="ru-RU" sz="4800"/>
        </a:p>
      </dgm:t>
    </dgm:pt>
    <dgm:pt modelId="{1FFC236B-0971-4008-8247-ABA6C6AA090A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cap="none" normalizeH="0" baseline="0" dirty="0" smtClean="0">
              <a:ln/>
              <a:effectLst/>
              <a:latin typeface="Arial" charset="0"/>
            </a:rPr>
            <a:t>Индивидуально-рефлексивного воспитания</a:t>
          </a:r>
        </a:p>
      </dgm:t>
    </dgm:pt>
    <dgm:pt modelId="{1A938995-FCE8-4F38-A075-C4C9D2E07AB5}" type="parTrans" cxnId="{8B4A4502-2FFC-4955-BBB3-082EE48B0C08}">
      <dgm:prSet custT="1"/>
      <dgm:spPr/>
      <dgm:t>
        <a:bodyPr/>
        <a:lstStyle/>
        <a:p>
          <a:endParaRPr lang="ru-RU" sz="1200" dirty="0"/>
        </a:p>
      </dgm:t>
    </dgm:pt>
    <dgm:pt modelId="{5DBF3FBD-EE51-4EBD-8A8C-574831B460CB}" type="sibTrans" cxnId="{8B4A4502-2FFC-4955-BBB3-082EE48B0C08}">
      <dgm:prSet/>
      <dgm:spPr/>
      <dgm:t>
        <a:bodyPr/>
        <a:lstStyle/>
        <a:p>
          <a:endParaRPr lang="ru-RU" sz="4800"/>
        </a:p>
      </dgm:t>
    </dgm:pt>
    <dgm:pt modelId="{C4A930DA-F5D3-4A7E-9CB5-7F1258CDA053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cap="none" normalizeH="0" baseline="0" dirty="0" smtClean="0">
              <a:ln/>
              <a:effectLst/>
              <a:latin typeface="Arial" charset="0"/>
            </a:rPr>
            <a:t>Технология планирования воспитательной работы  учителя и ученика</a:t>
          </a:r>
        </a:p>
      </dgm:t>
    </dgm:pt>
    <dgm:pt modelId="{E3FC628C-E0A8-48ED-87A0-16BD8FEC4018}" type="parTrans" cxnId="{C7351983-89FB-4029-A51C-5CDFFA95A974}">
      <dgm:prSet custT="1"/>
      <dgm:spPr/>
      <dgm:t>
        <a:bodyPr/>
        <a:lstStyle/>
        <a:p>
          <a:endParaRPr lang="ru-RU" sz="1200" dirty="0"/>
        </a:p>
      </dgm:t>
    </dgm:pt>
    <dgm:pt modelId="{5B40B4ED-A1B8-42CE-AC53-F44EAE5AD211}" type="sibTrans" cxnId="{C7351983-89FB-4029-A51C-5CDFFA95A974}">
      <dgm:prSet/>
      <dgm:spPr/>
      <dgm:t>
        <a:bodyPr/>
        <a:lstStyle/>
        <a:p>
          <a:endParaRPr lang="ru-RU" sz="4800"/>
        </a:p>
      </dgm:t>
    </dgm:pt>
    <dgm:pt modelId="{E46EF7B4-CC3B-4907-8753-A8F5E94F64B2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cap="none" normalizeH="0" baseline="0" dirty="0" smtClean="0">
              <a:ln/>
              <a:effectLst/>
              <a:latin typeface="Arial" charset="0"/>
            </a:rPr>
            <a:t>Технология субъектных в классе </a:t>
          </a:r>
        </a:p>
      </dgm:t>
    </dgm:pt>
    <dgm:pt modelId="{BDF8264C-9AA6-4AF4-AD58-14C34B7E21B6}" type="parTrans" cxnId="{DCB514AD-8F4A-4627-A10C-DD50CBB245FE}">
      <dgm:prSet custT="1"/>
      <dgm:spPr/>
      <dgm:t>
        <a:bodyPr/>
        <a:lstStyle/>
        <a:p>
          <a:endParaRPr lang="ru-RU" sz="1200" dirty="0"/>
        </a:p>
      </dgm:t>
    </dgm:pt>
    <dgm:pt modelId="{052314F0-6D4D-4974-97BD-B4DCEA95E607}" type="sibTrans" cxnId="{DCB514AD-8F4A-4627-A10C-DD50CBB245FE}">
      <dgm:prSet/>
      <dgm:spPr/>
      <dgm:t>
        <a:bodyPr/>
        <a:lstStyle/>
        <a:p>
          <a:endParaRPr lang="ru-RU" sz="4800"/>
        </a:p>
      </dgm:t>
    </dgm:pt>
    <dgm:pt modelId="{6BBEC866-56F0-42C8-B95A-1314304A79FA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cap="none" normalizeH="0" baseline="0" dirty="0" smtClean="0">
              <a:ln/>
              <a:effectLst/>
              <a:latin typeface="Arial" charset="0"/>
            </a:rPr>
            <a:t>Здоровьесберегающие технологии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200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B62D5683-7EF3-4A9A-8F85-69E863F7C30D}" type="parTrans" cxnId="{3E26620E-9A79-47B7-9F52-742879036380}">
      <dgm:prSet custT="1"/>
      <dgm:spPr/>
      <dgm:t>
        <a:bodyPr/>
        <a:lstStyle/>
        <a:p>
          <a:endParaRPr lang="ru-RU" sz="1200" dirty="0"/>
        </a:p>
      </dgm:t>
    </dgm:pt>
    <dgm:pt modelId="{28CA262A-9AFA-4FCE-AC89-86EE912FD7B5}" type="sibTrans" cxnId="{3E26620E-9A79-47B7-9F52-742879036380}">
      <dgm:prSet/>
      <dgm:spPr/>
      <dgm:t>
        <a:bodyPr/>
        <a:lstStyle/>
        <a:p>
          <a:endParaRPr lang="ru-RU" sz="4800"/>
        </a:p>
      </dgm:t>
    </dgm:pt>
    <dgm:pt modelId="{F5BA2889-E910-4FAF-8E4D-94C97BA2F0B9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cap="none" normalizeH="0" baseline="0" dirty="0" smtClean="0">
              <a:ln/>
              <a:effectLst/>
              <a:latin typeface="Arial" charset="0"/>
            </a:rPr>
            <a:t>технология мониторинга</a:t>
          </a:r>
        </a:p>
      </dgm:t>
    </dgm:pt>
    <dgm:pt modelId="{BE0F05A2-8BD0-424F-84C9-43E2EF7C30DC}" type="parTrans" cxnId="{9155DCC3-2FDB-4EEA-8F57-4EF25B4A4028}">
      <dgm:prSet custT="1"/>
      <dgm:spPr/>
      <dgm:t>
        <a:bodyPr/>
        <a:lstStyle/>
        <a:p>
          <a:endParaRPr lang="ru-RU" sz="1200" dirty="0"/>
        </a:p>
      </dgm:t>
    </dgm:pt>
    <dgm:pt modelId="{35F3841A-EA87-442A-AFE8-10EF87C12325}" type="sibTrans" cxnId="{9155DCC3-2FDB-4EEA-8F57-4EF25B4A4028}">
      <dgm:prSet/>
      <dgm:spPr/>
      <dgm:t>
        <a:bodyPr/>
        <a:lstStyle/>
        <a:p>
          <a:endParaRPr lang="ru-RU" sz="4800"/>
        </a:p>
      </dgm:t>
    </dgm:pt>
    <dgm:pt modelId="{2B67C972-9487-456E-94E8-ED20BEFFDB13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cap="none" normalizeH="0" baseline="0" dirty="0" smtClean="0">
              <a:ln/>
              <a:effectLst/>
              <a:latin typeface="Arial" charset="0"/>
            </a:rPr>
            <a:t>Технология «портфолио»</a:t>
          </a:r>
        </a:p>
      </dgm:t>
    </dgm:pt>
    <dgm:pt modelId="{A6CD20DD-4C9F-447F-8ABA-45EA21BC7075}" type="parTrans" cxnId="{9328CB6E-0ADE-40E3-BCCD-A70A6263D553}">
      <dgm:prSet custT="1"/>
      <dgm:spPr/>
      <dgm:t>
        <a:bodyPr/>
        <a:lstStyle/>
        <a:p>
          <a:endParaRPr lang="ru-RU" sz="1200" dirty="0"/>
        </a:p>
      </dgm:t>
    </dgm:pt>
    <dgm:pt modelId="{572CCE16-414A-4C43-8415-2A86B5FBF679}" type="sibTrans" cxnId="{9328CB6E-0ADE-40E3-BCCD-A70A6263D553}">
      <dgm:prSet/>
      <dgm:spPr/>
      <dgm:t>
        <a:bodyPr/>
        <a:lstStyle/>
        <a:p>
          <a:endParaRPr lang="ru-RU" sz="4800"/>
        </a:p>
      </dgm:t>
    </dgm:pt>
    <dgm:pt modelId="{A34B62AC-851B-494C-BBBD-DC77C1BD4F90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cap="none" normalizeH="0" baseline="0" dirty="0" smtClean="0">
              <a:ln/>
              <a:effectLst/>
              <a:latin typeface="Arial" charset="0"/>
            </a:rPr>
            <a:t>Технология социализации</a:t>
          </a:r>
        </a:p>
      </dgm:t>
    </dgm:pt>
    <dgm:pt modelId="{E4519AB9-D362-45A0-A5FF-23ED367F6BAD}" type="parTrans" cxnId="{B7790F3E-33E4-43B1-BD1C-59F07946E574}">
      <dgm:prSet custT="1"/>
      <dgm:spPr/>
      <dgm:t>
        <a:bodyPr/>
        <a:lstStyle/>
        <a:p>
          <a:endParaRPr lang="ru-RU" sz="1200" dirty="0"/>
        </a:p>
      </dgm:t>
    </dgm:pt>
    <dgm:pt modelId="{8BA64A28-B636-4DD3-B814-7278E1F53C07}" type="sibTrans" cxnId="{B7790F3E-33E4-43B1-BD1C-59F07946E574}">
      <dgm:prSet/>
      <dgm:spPr/>
      <dgm:t>
        <a:bodyPr/>
        <a:lstStyle/>
        <a:p>
          <a:endParaRPr lang="ru-RU" sz="4800"/>
        </a:p>
      </dgm:t>
    </dgm:pt>
    <dgm:pt modelId="{A74B2EDB-5C62-4E19-9577-F8A2FD11EC55}" type="pres">
      <dgm:prSet presAssocID="{862FEDBD-EDDC-40A5-AB2C-656939DA33E4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02C8BCB-26CC-4C28-8F9D-21E7FC7AC055}" type="pres">
      <dgm:prSet presAssocID="{F9A13AA3-8037-4794-BA95-0B835BF0AD99}" presName="centerShape" presStyleLbl="node0" presStyleIdx="0" presStyleCnt="1" custScaleX="184053" custScaleY="115859"/>
      <dgm:spPr/>
      <dgm:t>
        <a:bodyPr/>
        <a:lstStyle/>
        <a:p>
          <a:endParaRPr lang="ru-RU"/>
        </a:p>
      </dgm:t>
    </dgm:pt>
    <dgm:pt modelId="{E15C19E0-4CB7-44E9-9BC0-F5E1C64267AA}" type="pres">
      <dgm:prSet presAssocID="{48EC3032-D233-4134-B544-B50B8537C171}" presName="Name9" presStyleLbl="parChTrans1D2" presStyleIdx="0" presStyleCnt="9"/>
      <dgm:spPr/>
      <dgm:t>
        <a:bodyPr/>
        <a:lstStyle/>
        <a:p>
          <a:endParaRPr lang="ru-RU"/>
        </a:p>
      </dgm:t>
    </dgm:pt>
    <dgm:pt modelId="{63A82A7E-96B6-4288-8DED-028211145682}" type="pres">
      <dgm:prSet presAssocID="{48EC3032-D233-4134-B544-B50B8537C171}" presName="connTx" presStyleLbl="parChTrans1D2" presStyleIdx="0" presStyleCnt="9"/>
      <dgm:spPr/>
      <dgm:t>
        <a:bodyPr/>
        <a:lstStyle/>
        <a:p>
          <a:endParaRPr lang="ru-RU"/>
        </a:p>
      </dgm:t>
    </dgm:pt>
    <dgm:pt modelId="{747A1893-9CB2-4D22-9B61-3D448824A8D7}" type="pres">
      <dgm:prSet presAssocID="{D80FE674-C95B-45C6-AADC-79AE73FF714E}" presName="node" presStyleLbl="node1" presStyleIdx="0" presStyleCnt="9" custScaleX="1354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CA9E89-4477-4178-ABEA-5549CE82F2D3}" type="pres">
      <dgm:prSet presAssocID="{9EAE6EAE-5774-483D-80D6-00F76ED60A55}" presName="Name9" presStyleLbl="parChTrans1D2" presStyleIdx="1" presStyleCnt="9"/>
      <dgm:spPr/>
      <dgm:t>
        <a:bodyPr/>
        <a:lstStyle/>
        <a:p>
          <a:endParaRPr lang="ru-RU"/>
        </a:p>
      </dgm:t>
    </dgm:pt>
    <dgm:pt modelId="{528DDC1F-7B18-4718-8D20-D2A8F87AD80E}" type="pres">
      <dgm:prSet presAssocID="{9EAE6EAE-5774-483D-80D6-00F76ED60A55}" presName="connTx" presStyleLbl="parChTrans1D2" presStyleIdx="1" presStyleCnt="9"/>
      <dgm:spPr/>
      <dgm:t>
        <a:bodyPr/>
        <a:lstStyle/>
        <a:p>
          <a:endParaRPr lang="ru-RU"/>
        </a:p>
      </dgm:t>
    </dgm:pt>
    <dgm:pt modelId="{390CE953-E50C-4D2A-930A-1B465DB40E9E}" type="pres">
      <dgm:prSet presAssocID="{3739E3B8-37F6-4804-A4EF-FDB5625944EE}" presName="node" presStyleLbl="node1" presStyleIdx="1" presStyleCnt="9" custScaleX="145684" custRadScaleRad="106468" custRadScaleInc="239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D4A24A-C0C9-4EE3-85C5-F8BE56884C7C}" type="pres">
      <dgm:prSet presAssocID="{1A938995-FCE8-4F38-A075-C4C9D2E07AB5}" presName="Name9" presStyleLbl="parChTrans1D2" presStyleIdx="2" presStyleCnt="9"/>
      <dgm:spPr/>
      <dgm:t>
        <a:bodyPr/>
        <a:lstStyle/>
        <a:p>
          <a:endParaRPr lang="ru-RU"/>
        </a:p>
      </dgm:t>
    </dgm:pt>
    <dgm:pt modelId="{D25C7BF6-DD22-4D19-913C-ED3CDA8DA0D3}" type="pres">
      <dgm:prSet presAssocID="{1A938995-FCE8-4F38-A075-C4C9D2E07AB5}" presName="connTx" presStyleLbl="parChTrans1D2" presStyleIdx="2" presStyleCnt="9"/>
      <dgm:spPr/>
      <dgm:t>
        <a:bodyPr/>
        <a:lstStyle/>
        <a:p>
          <a:endParaRPr lang="ru-RU"/>
        </a:p>
      </dgm:t>
    </dgm:pt>
    <dgm:pt modelId="{E4B43322-97B9-4D7D-B2FE-B9F815E3C88D}" type="pres">
      <dgm:prSet presAssocID="{1FFC236B-0971-4008-8247-ABA6C6AA090A}" presName="node" presStyleLbl="node1" presStyleIdx="2" presStyleCnt="9" custScaleX="1499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D12768-0CCB-4476-BC76-538E15C6AADC}" type="pres">
      <dgm:prSet presAssocID="{E3FC628C-E0A8-48ED-87A0-16BD8FEC4018}" presName="Name9" presStyleLbl="parChTrans1D2" presStyleIdx="3" presStyleCnt="9"/>
      <dgm:spPr/>
      <dgm:t>
        <a:bodyPr/>
        <a:lstStyle/>
        <a:p>
          <a:endParaRPr lang="ru-RU"/>
        </a:p>
      </dgm:t>
    </dgm:pt>
    <dgm:pt modelId="{819CAD8E-BDD9-4482-8AF6-9F7128275C18}" type="pres">
      <dgm:prSet presAssocID="{E3FC628C-E0A8-48ED-87A0-16BD8FEC4018}" presName="connTx" presStyleLbl="parChTrans1D2" presStyleIdx="3" presStyleCnt="9"/>
      <dgm:spPr/>
      <dgm:t>
        <a:bodyPr/>
        <a:lstStyle/>
        <a:p>
          <a:endParaRPr lang="ru-RU"/>
        </a:p>
      </dgm:t>
    </dgm:pt>
    <dgm:pt modelId="{1F04096B-0C49-4F9D-9582-78F8421AAABF}" type="pres">
      <dgm:prSet presAssocID="{C4A930DA-F5D3-4A7E-9CB5-7F1258CDA053}" presName="node" presStyleLbl="node1" presStyleIdx="3" presStyleCnt="9" custScaleX="1645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407C3C-206E-413D-AA1A-B2B5C9217F58}" type="pres">
      <dgm:prSet presAssocID="{BDF8264C-9AA6-4AF4-AD58-14C34B7E21B6}" presName="Name9" presStyleLbl="parChTrans1D2" presStyleIdx="4" presStyleCnt="9"/>
      <dgm:spPr/>
      <dgm:t>
        <a:bodyPr/>
        <a:lstStyle/>
        <a:p>
          <a:endParaRPr lang="ru-RU"/>
        </a:p>
      </dgm:t>
    </dgm:pt>
    <dgm:pt modelId="{3E624F9E-FE91-428C-93B1-EFA9DA750C93}" type="pres">
      <dgm:prSet presAssocID="{BDF8264C-9AA6-4AF4-AD58-14C34B7E21B6}" presName="connTx" presStyleLbl="parChTrans1D2" presStyleIdx="4" presStyleCnt="9"/>
      <dgm:spPr/>
      <dgm:t>
        <a:bodyPr/>
        <a:lstStyle/>
        <a:p>
          <a:endParaRPr lang="ru-RU"/>
        </a:p>
      </dgm:t>
    </dgm:pt>
    <dgm:pt modelId="{58766EB3-818D-46BB-B680-4F1CAB8D74FD}" type="pres">
      <dgm:prSet presAssocID="{E46EF7B4-CC3B-4907-8753-A8F5E94F64B2}" presName="node" presStyleLbl="node1" presStyleIdx="4" presStyleCnt="9" custScaleX="120385" custRadScaleRad="100087" custRadScaleInc="-3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6D9592-EC4D-4D58-84EA-5E057FCFE112}" type="pres">
      <dgm:prSet presAssocID="{B62D5683-7EF3-4A9A-8F85-69E863F7C30D}" presName="Name9" presStyleLbl="parChTrans1D2" presStyleIdx="5" presStyleCnt="9"/>
      <dgm:spPr/>
      <dgm:t>
        <a:bodyPr/>
        <a:lstStyle/>
        <a:p>
          <a:endParaRPr lang="ru-RU"/>
        </a:p>
      </dgm:t>
    </dgm:pt>
    <dgm:pt modelId="{36A5D7B7-3CD8-42C9-8A7A-2C37FF6FB8E6}" type="pres">
      <dgm:prSet presAssocID="{B62D5683-7EF3-4A9A-8F85-69E863F7C30D}" presName="connTx" presStyleLbl="parChTrans1D2" presStyleIdx="5" presStyleCnt="9"/>
      <dgm:spPr/>
      <dgm:t>
        <a:bodyPr/>
        <a:lstStyle/>
        <a:p>
          <a:endParaRPr lang="ru-RU"/>
        </a:p>
      </dgm:t>
    </dgm:pt>
    <dgm:pt modelId="{DDEA1242-4423-4FC2-822C-ED7625360A94}" type="pres">
      <dgm:prSet presAssocID="{6BBEC866-56F0-42C8-B95A-1314304A79FA}" presName="node" presStyleLbl="node1" presStyleIdx="5" presStyleCnt="9" custScaleX="1270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F9719B-4012-4D1C-8855-1887A0E9B44C}" type="pres">
      <dgm:prSet presAssocID="{BE0F05A2-8BD0-424F-84C9-43E2EF7C30DC}" presName="Name9" presStyleLbl="parChTrans1D2" presStyleIdx="6" presStyleCnt="9"/>
      <dgm:spPr/>
      <dgm:t>
        <a:bodyPr/>
        <a:lstStyle/>
        <a:p>
          <a:endParaRPr lang="ru-RU"/>
        </a:p>
      </dgm:t>
    </dgm:pt>
    <dgm:pt modelId="{BD0B6D3D-C1BA-464C-AD27-C38FA288AB36}" type="pres">
      <dgm:prSet presAssocID="{BE0F05A2-8BD0-424F-84C9-43E2EF7C30DC}" presName="connTx" presStyleLbl="parChTrans1D2" presStyleIdx="6" presStyleCnt="9"/>
      <dgm:spPr/>
      <dgm:t>
        <a:bodyPr/>
        <a:lstStyle/>
        <a:p>
          <a:endParaRPr lang="ru-RU"/>
        </a:p>
      </dgm:t>
    </dgm:pt>
    <dgm:pt modelId="{1D698E3B-B7C7-4E81-91D3-CA0976D8FD75}" type="pres">
      <dgm:prSet presAssocID="{F5BA2889-E910-4FAF-8E4D-94C97BA2F0B9}" presName="node" presStyleLbl="node1" presStyleIdx="6" presStyleCnt="9" custScaleX="130889" custRadScaleRad="98675" custRadScaleInc="5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96722F-D0ED-4492-ADC0-73EFD4BF2175}" type="pres">
      <dgm:prSet presAssocID="{A6CD20DD-4C9F-447F-8ABA-45EA21BC7075}" presName="Name9" presStyleLbl="parChTrans1D2" presStyleIdx="7" presStyleCnt="9"/>
      <dgm:spPr/>
      <dgm:t>
        <a:bodyPr/>
        <a:lstStyle/>
        <a:p>
          <a:endParaRPr lang="ru-RU"/>
        </a:p>
      </dgm:t>
    </dgm:pt>
    <dgm:pt modelId="{C96E30F3-A25D-4386-B5C3-05E10AE69607}" type="pres">
      <dgm:prSet presAssocID="{A6CD20DD-4C9F-447F-8ABA-45EA21BC7075}" presName="connTx" presStyleLbl="parChTrans1D2" presStyleIdx="7" presStyleCnt="9"/>
      <dgm:spPr/>
      <dgm:t>
        <a:bodyPr/>
        <a:lstStyle/>
        <a:p>
          <a:endParaRPr lang="ru-RU"/>
        </a:p>
      </dgm:t>
    </dgm:pt>
    <dgm:pt modelId="{6B668D17-EBB1-44D3-89CA-CFC905FB6E89}" type="pres">
      <dgm:prSet presAssocID="{2B67C972-9487-456E-94E8-ED20BEFFDB13}" presName="node" presStyleLbl="node1" presStyleIdx="7" presStyleCnt="9" custScaleX="1540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F3F690-BCE4-4D49-815F-4597EE96D9B6}" type="pres">
      <dgm:prSet presAssocID="{E4519AB9-D362-45A0-A5FF-23ED367F6BAD}" presName="Name9" presStyleLbl="parChTrans1D2" presStyleIdx="8" presStyleCnt="9"/>
      <dgm:spPr/>
      <dgm:t>
        <a:bodyPr/>
        <a:lstStyle/>
        <a:p>
          <a:endParaRPr lang="ru-RU"/>
        </a:p>
      </dgm:t>
    </dgm:pt>
    <dgm:pt modelId="{BB9002B8-0782-48CF-848A-91C583089C6B}" type="pres">
      <dgm:prSet presAssocID="{E4519AB9-D362-45A0-A5FF-23ED367F6BAD}" presName="connTx" presStyleLbl="parChTrans1D2" presStyleIdx="8" presStyleCnt="9"/>
      <dgm:spPr/>
      <dgm:t>
        <a:bodyPr/>
        <a:lstStyle/>
        <a:p>
          <a:endParaRPr lang="ru-RU"/>
        </a:p>
      </dgm:t>
    </dgm:pt>
    <dgm:pt modelId="{3E92C64F-571D-472C-85E3-A7CC760C9CFA}" type="pres">
      <dgm:prSet presAssocID="{A34B62AC-851B-494C-BBBD-DC77C1BD4F90}" presName="node" presStyleLbl="node1" presStyleIdx="8" presStyleCnt="9" custScaleX="121212" custRadScaleRad="105987" custRadScaleInc="-118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C51EEB-36FC-46BF-8290-E1A65B99AC6E}" type="presOf" srcId="{A6CD20DD-4C9F-447F-8ABA-45EA21BC7075}" destId="{C96E30F3-A25D-4386-B5C3-05E10AE69607}" srcOrd="1" destOrd="0" presId="urn:microsoft.com/office/officeart/2005/8/layout/radial1"/>
    <dgm:cxn modelId="{353B3EEB-D8EF-4515-9503-B2DDBB7B234B}" type="presOf" srcId="{3739E3B8-37F6-4804-A4EF-FDB5625944EE}" destId="{390CE953-E50C-4D2A-930A-1B465DB40E9E}" srcOrd="0" destOrd="0" presId="urn:microsoft.com/office/officeart/2005/8/layout/radial1"/>
    <dgm:cxn modelId="{B6FBDE72-86D4-4840-AFCE-F1DE32D376DE}" type="presOf" srcId="{B62D5683-7EF3-4A9A-8F85-69E863F7C30D}" destId="{36A5D7B7-3CD8-42C9-8A7A-2C37FF6FB8E6}" srcOrd="1" destOrd="0" presId="urn:microsoft.com/office/officeart/2005/8/layout/radial1"/>
    <dgm:cxn modelId="{0501263E-22DD-4F69-B88B-B192FD1038E9}" type="presOf" srcId="{A6CD20DD-4C9F-447F-8ABA-45EA21BC7075}" destId="{C696722F-D0ED-4492-ADC0-73EFD4BF2175}" srcOrd="0" destOrd="0" presId="urn:microsoft.com/office/officeart/2005/8/layout/radial1"/>
    <dgm:cxn modelId="{4B2A3BAE-691E-4E0B-9A50-1B0CD2763813}" type="presOf" srcId="{E4519AB9-D362-45A0-A5FF-23ED367F6BAD}" destId="{9AF3F690-BCE4-4D49-815F-4597EE96D9B6}" srcOrd="0" destOrd="0" presId="urn:microsoft.com/office/officeart/2005/8/layout/radial1"/>
    <dgm:cxn modelId="{3F3272E2-56C5-4E84-AA44-380334C418A2}" type="presOf" srcId="{B62D5683-7EF3-4A9A-8F85-69E863F7C30D}" destId="{446D9592-EC4D-4D58-84EA-5E057FCFE112}" srcOrd="0" destOrd="0" presId="urn:microsoft.com/office/officeart/2005/8/layout/radial1"/>
    <dgm:cxn modelId="{9155DCC3-2FDB-4EEA-8F57-4EF25B4A4028}" srcId="{F9A13AA3-8037-4794-BA95-0B835BF0AD99}" destId="{F5BA2889-E910-4FAF-8E4D-94C97BA2F0B9}" srcOrd="6" destOrd="0" parTransId="{BE0F05A2-8BD0-424F-84C9-43E2EF7C30DC}" sibTransId="{35F3841A-EA87-442A-AFE8-10EF87C12325}"/>
    <dgm:cxn modelId="{2CCF18D8-ADA9-48B2-894E-18F5159BCC3D}" type="presOf" srcId="{F9A13AA3-8037-4794-BA95-0B835BF0AD99}" destId="{702C8BCB-26CC-4C28-8F9D-21E7FC7AC055}" srcOrd="0" destOrd="0" presId="urn:microsoft.com/office/officeart/2005/8/layout/radial1"/>
    <dgm:cxn modelId="{AAF3BEAA-EF15-4BEC-BDDB-4EF73C2BF734}" type="presOf" srcId="{2B67C972-9487-456E-94E8-ED20BEFFDB13}" destId="{6B668D17-EBB1-44D3-89CA-CFC905FB6E89}" srcOrd="0" destOrd="0" presId="urn:microsoft.com/office/officeart/2005/8/layout/radial1"/>
    <dgm:cxn modelId="{4001A402-E549-42F4-9D81-6FB3512E08EC}" srcId="{F9A13AA3-8037-4794-BA95-0B835BF0AD99}" destId="{D80FE674-C95B-45C6-AADC-79AE73FF714E}" srcOrd="0" destOrd="0" parTransId="{48EC3032-D233-4134-B544-B50B8537C171}" sibTransId="{68B22634-A00C-4D66-888E-429390101FAC}"/>
    <dgm:cxn modelId="{2A16A09B-F674-465E-8938-E22B28D44CC4}" type="presOf" srcId="{6BBEC866-56F0-42C8-B95A-1314304A79FA}" destId="{DDEA1242-4423-4FC2-822C-ED7625360A94}" srcOrd="0" destOrd="0" presId="urn:microsoft.com/office/officeart/2005/8/layout/radial1"/>
    <dgm:cxn modelId="{8B4A4502-2FFC-4955-BBB3-082EE48B0C08}" srcId="{F9A13AA3-8037-4794-BA95-0B835BF0AD99}" destId="{1FFC236B-0971-4008-8247-ABA6C6AA090A}" srcOrd="2" destOrd="0" parTransId="{1A938995-FCE8-4F38-A075-C4C9D2E07AB5}" sibTransId="{5DBF3FBD-EE51-4EBD-8A8C-574831B460CB}"/>
    <dgm:cxn modelId="{09422CED-8722-42A8-9C57-F0A827C42F51}" type="presOf" srcId="{48EC3032-D233-4134-B544-B50B8537C171}" destId="{E15C19E0-4CB7-44E9-9BC0-F5E1C64267AA}" srcOrd="0" destOrd="0" presId="urn:microsoft.com/office/officeart/2005/8/layout/radial1"/>
    <dgm:cxn modelId="{1230C871-9CE7-4715-AF0E-D2BB70BF9D8A}" type="presOf" srcId="{9EAE6EAE-5774-483D-80D6-00F76ED60A55}" destId="{22CA9E89-4477-4178-ABEA-5549CE82F2D3}" srcOrd="0" destOrd="0" presId="urn:microsoft.com/office/officeart/2005/8/layout/radial1"/>
    <dgm:cxn modelId="{C99AADCB-632A-44E6-A390-645CFFE84D69}" type="presOf" srcId="{D80FE674-C95B-45C6-AADC-79AE73FF714E}" destId="{747A1893-9CB2-4D22-9B61-3D448824A8D7}" srcOrd="0" destOrd="0" presId="urn:microsoft.com/office/officeart/2005/8/layout/radial1"/>
    <dgm:cxn modelId="{8E1D371D-27B0-4BDD-8428-ACA06DB6D708}" srcId="{F9A13AA3-8037-4794-BA95-0B835BF0AD99}" destId="{3739E3B8-37F6-4804-A4EF-FDB5625944EE}" srcOrd="1" destOrd="0" parTransId="{9EAE6EAE-5774-483D-80D6-00F76ED60A55}" sibTransId="{E4614B71-0BC0-4B16-8EAB-8DABE1265F88}"/>
    <dgm:cxn modelId="{481C4430-8981-4C1C-9665-A9A8B01F65E2}" type="presOf" srcId="{BE0F05A2-8BD0-424F-84C9-43E2EF7C30DC}" destId="{BD0B6D3D-C1BA-464C-AD27-C38FA288AB36}" srcOrd="1" destOrd="0" presId="urn:microsoft.com/office/officeart/2005/8/layout/radial1"/>
    <dgm:cxn modelId="{D5F3AF6B-01AF-4F9D-8B6A-7909B1848DF0}" type="presOf" srcId="{1A938995-FCE8-4F38-A075-C4C9D2E07AB5}" destId="{D25C7BF6-DD22-4D19-913C-ED3CDA8DA0D3}" srcOrd="1" destOrd="0" presId="urn:microsoft.com/office/officeart/2005/8/layout/radial1"/>
    <dgm:cxn modelId="{8C81CCDD-C171-49F0-89B6-DD41438C2694}" type="presOf" srcId="{C4A930DA-F5D3-4A7E-9CB5-7F1258CDA053}" destId="{1F04096B-0C49-4F9D-9582-78F8421AAABF}" srcOrd="0" destOrd="0" presId="urn:microsoft.com/office/officeart/2005/8/layout/radial1"/>
    <dgm:cxn modelId="{EFBBE5FE-F560-4343-B1FB-AE153FB34459}" type="presOf" srcId="{BE0F05A2-8BD0-424F-84C9-43E2EF7C30DC}" destId="{3FF9719B-4012-4D1C-8855-1887A0E9B44C}" srcOrd="0" destOrd="0" presId="urn:microsoft.com/office/officeart/2005/8/layout/radial1"/>
    <dgm:cxn modelId="{6D71A77E-A0DC-413B-A844-C9E4B1CB37BC}" type="presOf" srcId="{E3FC628C-E0A8-48ED-87A0-16BD8FEC4018}" destId="{819CAD8E-BDD9-4482-8AF6-9F7128275C18}" srcOrd="1" destOrd="0" presId="urn:microsoft.com/office/officeart/2005/8/layout/radial1"/>
    <dgm:cxn modelId="{92C40AF2-2608-4306-86C8-2BAA0731A317}" srcId="{862FEDBD-EDDC-40A5-AB2C-656939DA33E4}" destId="{F9A13AA3-8037-4794-BA95-0B835BF0AD99}" srcOrd="0" destOrd="0" parTransId="{99C0FF8C-0F19-483E-9450-B3BD251B0C21}" sibTransId="{668D28B5-3179-4641-9E0F-E53D41EC7C59}"/>
    <dgm:cxn modelId="{1491FAB6-1F56-4D60-8D9E-B66C79E7B409}" type="presOf" srcId="{E3FC628C-E0A8-48ED-87A0-16BD8FEC4018}" destId="{85D12768-0CCB-4476-BC76-538E15C6AADC}" srcOrd="0" destOrd="0" presId="urn:microsoft.com/office/officeart/2005/8/layout/radial1"/>
    <dgm:cxn modelId="{B7790F3E-33E4-43B1-BD1C-59F07946E574}" srcId="{F9A13AA3-8037-4794-BA95-0B835BF0AD99}" destId="{A34B62AC-851B-494C-BBBD-DC77C1BD4F90}" srcOrd="8" destOrd="0" parTransId="{E4519AB9-D362-45A0-A5FF-23ED367F6BAD}" sibTransId="{8BA64A28-B636-4DD3-B814-7278E1F53C07}"/>
    <dgm:cxn modelId="{3E26620E-9A79-47B7-9F52-742879036380}" srcId="{F9A13AA3-8037-4794-BA95-0B835BF0AD99}" destId="{6BBEC866-56F0-42C8-B95A-1314304A79FA}" srcOrd="5" destOrd="0" parTransId="{B62D5683-7EF3-4A9A-8F85-69E863F7C30D}" sibTransId="{28CA262A-9AFA-4FCE-AC89-86EE912FD7B5}"/>
    <dgm:cxn modelId="{E4B816BE-50CF-4880-B0F4-9D0F7AE1B9B9}" type="presOf" srcId="{862FEDBD-EDDC-40A5-AB2C-656939DA33E4}" destId="{A74B2EDB-5C62-4E19-9577-F8A2FD11EC55}" srcOrd="0" destOrd="0" presId="urn:microsoft.com/office/officeart/2005/8/layout/radial1"/>
    <dgm:cxn modelId="{65EA48DE-BF6E-4030-B0FC-08A7272D1F98}" type="presOf" srcId="{1A938995-FCE8-4F38-A075-C4C9D2E07AB5}" destId="{F5D4A24A-C0C9-4EE3-85C5-F8BE56884C7C}" srcOrd="0" destOrd="0" presId="urn:microsoft.com/office/officeart/2005/8/layout/radial1"/>
    <dgm:cxn modelId="{9328CB6E-0ADE-40E3-BCCD-A70A6263D553}" srcId="{F9A13AA3-8037-4794-BA95-0B835BF0AD99}" destId="{2B67C972-9487-456E-94E8-ED20BEFFDB13}" srcOrd="7" destOrd="0" parTransId="{A6CD20DD-4C9F-447F-8ABA-45EA21BC7075}" sibTransId="{572CCE16-414A-4C43-8415-2A86B5FBF679}"/>
    <dgm:cxn modelId="{C7351983-89FB-4029-A51C-5CDFFA95A974}" srcId="{F9A13AA3-8037-4794-BA95-0B835BF0AD99}" destId="{C4A930DA-F5D3-4A7E-9CB5-7F1258CDA053}" srcOrd="3" destOrd="0" parTransId="{E3FC628C-E0A8-48ED-87A0-16BD8FEC4018}" sibTransId="{5B40B4ED-A1B8-42CE-AC53-F44EAE5AD211}"/>
    <dgm:cxn modelId="{8B2BE40F-1D4D-45CD-AE11-9CD1A048C445}" type="presOf" srcId="{A34B62AC-851B-494C-BBBD-DC77C1BD4F90}" destId="{3E92C64F-571D-472C-85E3-A7CC760C9CFA}" srcOrd="0" destOrd="0" presId="urn:microsoft.com/office/officeart/2005/8/layout/radial1"/>
    <dgm:cxn modelId="{752CC634-EA88-49F7-96A5-04BD23FAA409}" type="presOf" srcId="{48EC3032-D233-4134-B544-B50B8537C171}" destId="{63A82A7E-96B6-4288-8DED-028211145682}" srcOrd="1" destOrd="0" presId="urn:microsoft.com/office/officeart/2005/8/layout/radial1"/>
    <dgm:cxn modelId="{38322635-79CB-4160-BDAF-5C5E27F706A2}" type="presOf" srcId="{BDF8264C-9AA6-4AF4-AD58-14C34B7E21B6}" destId="{B9407C3C-206E-413D-AA1A-B2B5C9217F58}" srcOrd="0" destOrd="0" presId="urn:microsoft.com/office/officeart/2005/8/layout/radial1"/>
    <dgm:cxn modelId="{E51EE865-7249-4D75-9F46-1C921E178088}" type="presOf" srcId="{BDF8264C-9AA6-4AF4-AD58-14C34B7E21B6}" destId="{3E624F9E-FE91-428C-93B1-EFA9DA750C93}" srcOrd="1" destOrd="0" presId="urn:microsoft.com/office/officeart/2005/8/layout/radial1"/>
    <dgm:cxn modelId="{03CB734F-D6EF-4111-8BC1-8A6EA4909E0E}" type="presOf" srcId="{9EAE6EAE-5774-483D-80D6-00F76ED60A55}" destId="{528DDC1F-7B18-4718-8D20-D2A8F87AD80E}" srcOrd="1" destOrd="0" presId="urn:microsoft.com/office/officeart/2005/8/layout/radial1"/>
    <dgm:cxn modelId="{D5AC40A2-A924-41FF-B160-2099E390EE27}" type="presOf" srcId="{E46EF7B4-CC3B-4907-8753-A8F5E94F64B2}" destId="{58766EB3-818D-46BB-B680-4F1CAB8D74FD}" srcOrd="0" destOrd="0" presId="urn:microsoft.com/office/officeart/2005/8/layout/radial1"/>
    <dgm:cxn modelId="{6151E185-C1F4-4721-9293-1ABB52A8594B}" type="presOf" srcId="{E4519AB9-D362-45A0-A5FF-23ED367F6BAD}" destId="{BB9002B8-0782-48CF-848A-91C583089C6B}" srcOrd="1" destOrd="0" presId="urn:microsoft.com/office/officeart/2005/8/layout/radial1"/>
    <dgm:cxn modelId="{8318B6C6-23C4-487C-8976-81F88220B9E4}" type="presOf" srcId="{1FFC236B-0971-4008-8247-ABA6C6AA090A}" destId="{E4B43322-97B9-4D7D-B2FE-B9F815E3C88D}" srcOrd="0" destOrd="0" presId="urn:microsoft.com/office/officeart/2005/8/layout/radial1"/>
    <dgm:cxn modelId="{A40956F8-0274-4A2D-9435-F085C00C04B8}" type="presOf" srcId="{F5BA2889-E910-4FAF-8E4D-94C97BA2F0B9}" destId="{1D698E3B-B7C7-4E81-91D3-CA0976D8FD75}" srcOrd="0" destOrd="0" presId="urn:microsoft.com/office/officeart/2005/8/layout/radial1"/>
    <dgm:cxn modelId="{DCB514AD-8F4A-4627-A10C-DD50CBB245FE}" srcId="{F9A13AA3-8037-4794-BA95-0B835BF0AD99}" destId="{E46EF7B4-CC3B-4907-8753-A8F5E94F64B2}" srcOrd="4" destOrd="0" parTransId="{BDF8264C-9AA6-4AF4-AD58-14C34B7E21B6}" sibTransId="{052314F0-6D4D-4974-97BD-B4DCEA95E607}"/>
    <dgm:cxn modelId="{4FD59F12-B8BA-45FC-9154-6E9CBA1D06BD}" type="presParOf" srcId="{A74B2EDB-5C62-4E19-9577-F8A2FD11EC55}" destId="{702C8BCB-26CC-4C28-8F9D-21E7FC7AC055}" srcOrd="0" destOrd="0" presId="urn:microsoft.com/office/officeart/2005/8/layout/radial1"/>
    <dgm:cxn modelId="{A4847B65-2B83-4840-9761-3DAA5710ED16}" type="presParOf" srcId="{A74B2EDB-5C62-4E19-9577-F8A2FD11EC55}" destId="{E15C19E0-4CB7-44E9-9BC0-F5E1C64267AA}" srcOrd="1" destOrd="0" presId="urn:microsoft.com/office/officeart/2005/8/layout/radial1"/>
    <dgm:cxn modelId="{462D9798-6224-4931-BA32-3609261C67AD}" type="presParOf" srcId="{E15C19E0-4CB7-44E9-9BC0-F5E1C64267AA}" destId="{63A82A7E-96B6-4288-8DED-028211145682}" srcOrd="0" destOrd="0" presId="urn:microsoft.com/office/officeart/2005/8/layout/radial1"/>
    <dgm:cxn modelId="{8C0BA7B1-46EF-404A-B4EC-E52C764EF412}" type="presParOf" srcId="{A74B2EDB-5C62-4E19-9577-F8A2FD11EC55}" destId="{747A1893-9CB2-4D22-9B61-3D448824A8D7}" srcOrd="2" destOrd="0" presId="urn:microsoft.com/office/officeart/2005/8/layout/radial1"/>
    <dgm:cxn modelId="{DFFC9523-6A90-4F74-A4B0-BDDDA8522A1A}" type="presParOf" srcId="{A74B2EDB-5C62-4E19-9577-F8A2FD11EC55}" destId="{22CA9E89-4477-4178-ABEA-5549CE82F2D3}" srcOrd="3" destOrd="0" presId="urn:microsoft.com/office/officeart/2005/8/layout/radial1"/>
    <dgm:cxn modelId="{FC15AE12-0134-403F-946F-2308A25C720F}" type="presParOf" srcId="{22CA9E89-4477-4178-ABEA-5549CE82F2D3}" destId="{528DDC1F-7B18-4718-8D20-D2A8F87AD80E}" srcOrd="0" destOrd="0" presId="urn:microsoft.com/office/officeart/2005/8/layout/radial1"/>
    <dgm:cxn modelId="{8A049EC9-7620-4558-AE08-C0E450C102C0}" type="presParOf" srcId="{A74B2EDB-5C62-4E19-9577-F8A2FD11EC55}" destId="{390CE953-E50C-4D2A-930A-1B465DB40E9E}" srcOrd="4" destOrd="0" presId="urn:microsoft.com/office/officeart/2005/8/layout/radial1"/>
    <dgm:cxn modelId="{918C2E28-EF3A-4D37-9B8C-CDD63571C4CC}" type="presParOf" srcId="{A74B2EDB-5C62-4E19-9577-F8A2FD11EC55}" destId="{F5D4A24A-C0C9-4EE3-85C5-F8BE56884C7C}" srcOrd="5" destOrd="0" presId="urn:microsoft.com/office/officeart/2005/8/layout/radial1"/>
    <dgm:cxn modelId="{3CD8BC0E-BA5D-4261-8D3B-786520632446}" type="presParOf" srcId="{F5D4A24A-C0C9-4EE3-85C5-F8BE56884C7C}" destId="{D25C7BF6-DD22-4D19-913C-ED3CDA8DA0D3}" srcOrd="0" destOrd="0" presId="urn:microsoft.com/office/officeart/2005/8/layout/radial1"/>
    <dgm:cxn modelId="{01F2536C-61C0-4959-B525-FBA2DC206E84}" type="presParOf" srcId="{A74B2EDB-5C62-4E19-9577-F8A2FD11EC55}" destId="{E4B43322-97B9-4D7D-B2FE-B9F815E3C88D}" srcOrd="6" destOrd="0" presId="urn:microsoft.com/office/officeart/2005/8/layout/radial1"/>
    <dgm:cxn modelId="{2E893016-5BFC-4EEB-B2C0-ACE11639FD27}" type="presParOf" srcId="{A74B2EDB-5C62-4E19-9577-F8A2FD11EC55}" destId="{85D12768-0CCB-4476-BC76-538E15C6AADC}" srcOrd="7" destOrd="0" presId="urn:microsoft.com/office/officeart/2005/8/layout/radial1"/>
    <dgm:cxn modelId="{2CCFA31E-898D-4676-9B73-F95B8E619636}" type="presParOf" srcId="{85D12768-0CCB-4476-BC76-538E15C6AADC}" destId="{819CAD8E-BDD9-4482-8AF6-9F7128275C18}" srcOrd="0" destOrd="0" presId="urn:microsoft.com/office/officeart/2005/8/layout/radial1"/>
    <dgm:cxn modelId="{908EE9D3-71E6-4FC0-B7A4-7952F26C648A}" type="presParOf" srcId="{A74B2EDB-5C62-4E19-9577-F8A2FD11EC55}" destId="{1F04096B-0C49-4F9D-9582-78F8421AAABF}" srcOrd="8" destOrd="0" presId="urn:microsoft.com/office/officeart/2005/8/layout/radial1"/>
    <dgm:cxn modelId="{23E30845-9654-4BB7-B281-E3501D0D8B14}" type="presParOf" srcId="{A74B2EDB-5C62-4E19-9577-F8A2FD11EC55}" destId="{B9407C3C-206E-413D-AA1A-B2B5C9217F58}" srcOrd="9" destOrd="0" presId="urn:microsoft.com/office/officeart/2005/8/layout/radial1"/>
    <dgm:cxn modelId="{EF10BBCD-1314-4B46-9388-A00D5804BB79}" type="presParOf" srcId="{B9407C3C-206E-413D-AA1A-B2B5C9217F58}" destId="{3E624F9E-FE91-428C-93B1-EFA9DA750C93}" srcOrd="0" destOrd="0" presId="urn:microsoft.com/office/officeart/2005/8/layout/radial1"/>
    <dgm:cxn modelId="{1CA6AD11-3A96-445D-A433-99FD9A364132}" type="presParOf" srcId="{A74B2EDB-5C62-4E19-9577-F8A2FD11EC55}" destId="{58766EB3-818D-46BB-B680-4F1CAB8D74FD}" srcOrd="10" destOrd="0" presId="urn:microsoft.com/office/officeart/2005/8/layout/radial1"/>
    <dgm:cxn modelId="{A2CBD365-FDBA-498A-AA5B-51A251D268ED}" type="presParOf" srcId="{A74B2EDB-5C62-4E19-9577-F8A2FD11EC55}" destId="{446D9592-EC4D-4D58-84EA-5E057FCFE112}" srcOrd="11" destOrd="0" presId="urn:microsoft.com/office/officeart/2005/8/layout/radial1"/>
    <dgm:cxn modelId="{2DE3F70B-F004-42ED-8E9A-56110D8B5E11}" type="presParOf" srcId="{446D9592-EC4D-4D58-84EA-5E057FCFE112}" destId="{36A5D7B7-3CD8-42C9-8A7A-2C37FF6FB8E6}" srcOrd="0" destOrd="0" presId="urn:microsoft.com/office/officeart/2005/8/layout/radial1"/>
    <dgm:cxn modelId="{ADA9650D-6D38-4F81-B5A2-E569FDCF70C4}" type="presParOf" srcId="{A74B2EDB-5C62-4E19-9577-F8A2FD11EC55}" destId="{DDEA1242-4423-4FC2-822C-ED7625360A94}" srcOrd="12" destOrd="0" presId="urn:microsoft.com/office/officeart/2005/8/layout/radial1"/>
    <dgm:cxn modelId="{8663E1F6-B61D-485E-9AAB-BEBAD208EA7F}" type="presParOf" srcId="{A74B2EDB-5C62-4E19-9577-F8A2FD11EC55}" destId="{3FF9719B-4012-4D1C-8855-1887A0E9B44C}" srcOrd="13" destOrd="0" presId="urn:microsoft.com/office/officeart/2005/8/layout/radial1"/>
    <dgm:cxn modelId="{3CD8A495-A325-422E-A84C-6FA3FA33EF61}" type="presParOf" srcId="{3FF9719B-4012-4D1C-8855-1887A0E9B44C}" destId="{BD0B6D3D-C1BA-464C-AD27-C38FA288AB36}" srcOrd="0" destOrd="0" presId="urn:microsoft.com/office/officeart/2005/8/layout/radial1"/>
    <dgm:cxn modelId="{F3978FDA-0410-4F03-9802-513BFF8F30DD}" type="presParOf" srcId="{A74B2EDB-5C62-4E19-9577-F8A2FD11EC55}" destId="{1D698E3B-B7C7-4E81-91D3-CA0976D8FD75}" srcOrd="14" destOrd="0" presId="urn:microsoft.com/office/officeart/2005/8/layout/radial1"/>
    <dgm:cxn modelId="{42EFCA43-E265-4DDD-B170-3175D1FF1219}" type="presParOf" srcId="{A74B2EDB-5C62-4E19-9577-F8A2FD11EC55}" destId="{C696722F-D0ED-4492-ADC0-73EFD4BF2175}" srcOrd="15" destOrd="0" presId="urn:microsoft.com/office/officeart/2005/8/layout/radial1"/>
    <dgm:cxn modelId="{21305AE6-801F-4312-B343-34559FC69463}" type="presParOf" srcId="{C696722F-D0ED-4492-ADC0-73EFD4BF2175}" destId="{C96E30F3-A25D-4386-B5C3-05E10AE69607}" srcOrd="0" destOrd="0" presId="urn:microsoft.com/office/officeart/2005/8/layout/radial1"/>
    <dgm:cxn modelId="{04A4A390-D33B-4909-A5E4-D756DF6928FA}" type="presParOf" srcId="{A74B2EDB-5C62-4E19-9577-F8A2FD11EC55}" destId="{6B668D17-EBB1-44D3-89CA-CFC905FB6E89}" srcOrd="16" destOrd="0" presId="urn:microsoft.com/office/officeart/2005/8/layout/radial1"/>
    <dgm:cxn modelId="{1EE0584C-1D49-49ED-B6E4-27AE0C3FDE11}" type="presParOf" srcId="{A74B2EDB-5C62-4E19-9577-F8A2FD11EC55}" destId="{9AF3F690-BCE4-4D49-815F-4597EE96D9B6}" srcOrd="17" destOrd="0" presId="urn:microsoft.com/office/officeart/2005/8/layout/radial1"/>
    <dgm:cxn modelId="{A2FA2AC3-BA6F-4A34-B257-3B41ACC8D09E}" type="presParOf" srcId="{9AF3F690-BCE4-4D49-815F-4597EE96D9B6}" destId="{BB9002B8-0782-48CF-848A-91C583089C6B}" srcOrd="0" destOrd="0" presId="urn:microsoft.com/office/officeart/2005/8/layout/radial1"/>
    <dgm:cxn modelId="{6EEDE44D-8158-46A1-AD23-EEDF07423009}" type="presParOf" srcId="{A74B2EDB-5C62-4E19-9577-F8A2FD11EC55}" destId="{3E92C64F-571D-472C-85E3-A7CC760C9CFA}" srcOrd="1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F505154-ECAF-4C5F-80D7-723728A4C836}" type="doc">
      <dgm:prSet loTypeId="urn:microsoft.com/office/officeart/2005/8/layout/cycle2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D2089974-8255-498A-BAC9-1806F05AFA7D}">
      <dgm:prSet phldrT="[Текст]" custT="1"/>
      <dgm:spPr/>
      <dgm:t>
        <a:bodyPr/>
        <a:lstStyle/>
        <a:p>
          <a:r>
            <a:rPr lang="ru-RU" sz="2000" dirty="0" smtClean="0"/>
            <a:t>Моя Родина</a:t>
          </a:r>
          <a:endParaRPr lang="ru-RU" sz="2000" dirty="0"/>
        </a:p>
      </dgm:t>
    </dgm:pt>
    <dgm:pt modelId="{AD3BB43E-7CBE-407E-995F-582638B95FD4}" type="parTrans" cxnId="{3BD69989-C51A-498D-9739-5DB2A7694592}">
      <dgm:prSet/>
      <dgm:spPr/>
      <dgm:t>
        <a:bodyPr/>
        <a:lstStyle/>
        <a:p>
          <a:endParaRPr lang="ru-RU" sz="6000"/>
        </a:p>
      </dgm:t>
    </dgm:pt>
    <dgm:pt modelId="{2C021995-EC0B-4E6A-81EC-677774C747A8}" type="sibTrans" cxnId="{3BD69989-C51A-498D-9739-5DB2A7694592}">
      <dgm:prSet custT="1"/>
      <dgm:spPr/>
      <dgm:t>
        <a:bodyPr/>
        <a:lstStyle/>
        <a:p>
          <a:endParaRPr lang="ru-RU" sz="1800" dirty="0"/>
        </a:p>
      </dgm:t>
    </dgm:pt>
    <dgm:pt modelId="{3EBC9E37-4DFB-4019-8590-AEDE014B9F26}">
      <dgm:prSet phldrT="[Текст]" custT="1"/>
      <dgm:spPr/>
      <dgm:t>
        <a:bodyPr/>
        <a:lstStyle/>
        <a:p>
          <a:r>
            <a:rPr lang="ru-RU" sz="2000" dirty="0" smtClean="0"/>
            <a:t>Здоровье</a:t>
          </a:r>
          <a:endParaRPr lang="ru-RU" sz="2000" dirty="0"/>
        </a:p>
      </dgm:t>
    </dgm:pt>
    <dgm:pt modelId="{73430C4E-669B-49F4-B415-719ABD1EC866}" type="parTrans" cxnId="{F9F30697-A66D-442C-9EE7-76C3F0A107FC}">
      <dgm:prSet/>
      <dgm:spPr/>
      <dgm:t>
        <a:bodyPr/>
        <a:lstStyle/>
        <a:p>
          <a:endParaRPr lang="ru-RU" sz="6000"/>
        </a:p>
      </dgm:t>
    </dgm:pt>
    <dgm:pt modelId="{E405A26B-F737-4BD6-84E3-5D0E3D0D0194}" type="sibTrans" cxnId="{F9F30697-A66D-442C-9EE7-76C3F0A107FC}">
      <dgm:prSet custT="1"/>
      <dgm:spPr/>
      <dgm:t>
        <a:bodyPr/>
        <a:lstStyle/>
        <a:p>
          <a:endParaRPr lang="ru-RU" sz="1800" dirty="0"/>
        </a:p>
      </dgm:t>
    </dgm:pt>
    <dgm:pt modelId="{50F6F5F0-1040-425C-9D52-13C63A4E31FA}">
      <dgm:prSet phldrT="[Текст]" custT="1"/>
      <dgm:spPr/>
      <dgm:t>
        <a:bodyPr/>
        <a:lstStyle/>
        <a:p>
          <a:r>
            <a:rPr lang="ru-RU" sz="2000" dirty="0" smtClean="0"/>
            <a:t>Интеллект</a:t>
          </a:r>
          <a:endParaRPr lang="ru-RU" sz="2000" dirty="0"/>
        </a:p>
      </dgm:t>
    </dgm:pt>
    <dgm:pt modelId="{E2BDFE80-A950-4724-8E53-8D1CFD1C1473}" type="parTrans" cxnId="{3F9AC723-C047-4858-BFAF-FC5F52CB2790}">
      <dgm:prSet/>
      <dgm:spPr/>
      <dgm:t>
        <a:bodyPr/>
        <a:lstStyle/>
        <a:p>
          <a:endParaRPr lang="ru-RU" sz="6000"/>
        </a:p>
      </dgm:t>
    </dgm:pt>
    <dgm:pt modelId="{B29AE007-ABBD-4856-AA86-14EA4C9D4F12}" type="sibTrans" cxnId="{3F9AC723-C047-4858-BFAF-FC5F52CB2790}">
      <dgm:prSet custT="1"/>
      <dgm:spPr/>
      <dgm:t>
        <a:bodyPr/>
        <a:lstStyle/>
        <a:p>
          <a:endParaRPr lang="ru-RU" sz="1800" dirty="0"/>
        </a:p>
      </dgm:t>
    </dgm:pt>
    <dgm:pt modelId="{60B33AEC-3CB4-4C7B-9877-B3D8AFD04282}">
      <dgm:prSet phldrT="[Текст]" custT="1"/>
      <dgm:spPr/>
      <dgm:t>
        <a:bodyPr/>
        <a:lstStyle/>
        <a:p>
          <a:r>
            <a:rPr lang="ru-RU" sz="2000" dirty="0" smtClean="0"/>
            <a:t>Мир прекрасного</a:t>
          </a:r>
          <a:endParaRPr lang="ru-RU" sz="2000" dirty="0"/>
        </a:p>
      </dgm:t>
    </dgm:pt>
    <dgm:pt modelId="{547472AA-CA07-457E-B81F-AB695E9C4054}" type="parTrans" cxnId="{3321F704-81A3-4F60-AAE3-07B4B43AB3F5}">
      <dgm:prSet/>
      <dgm:spPr/>
      <dgm:t>
        <a:bodyPr/>
        <a:lstStyle/>
        <a:p>
          <a:endParaRPr lang="ru-RU" sz="6000"/>
        </a:p>
      </dgm:t>
    </dgm:pt>
    <dgm:pt modelId="{E46E4360-D2DA-4D90-AAED-E2D3B4F66F3D}" type="sibTrans" cxnId="{3321F704-81A3-4F60-AAE3-07B4B43AB3F5}">
      <dgm:prSet custT="1"/>
      <dgm:spPr/>
      <dgm:t>
        <a:bodyPr/>
        <a:lstStyle/>
        <a:p>
          <a:endParaRPr lang="ru-RU" sz="1800" dirty="0"/>
        </a:p>
      </dgm:t>
    </dgm:pt>
    <dgm:pt modelId="{12423D1D-9B09-4BD4-8A89-FF03A30377E1}">
      <dgm:prSet phldrT="[Текст]" custT="1"/>
      <dgm:spPr/>
      <dgm:t>
        <a:bodyPr/>
        <a:lstStyle/>
        <a:p>
          <a:r>
            <a:rPr lang="ru-RU" sz="2000" dirty="0" smtClean="0"/>
            <a:t>Семья</a:t>
          </a:r>
          <a:endParaRPr lang="ru-RU" sz="2000" dirty="0"/>
        </a:p>
      </dgm:t>
    </dgm:pt>
    <dgm:pt modelId="{D26C47BE-2FCC-4D84-A457-3C54F5F7FA4D}" type="parTrans" cxnId="{2990A4EB-F3D1-459C-9FFA-BD31EE85EA16}">
      <dgm:prSet/>
      <dgm:spPr/>
      <dgm:t>
        <a:bodyPr/>
        <a:lstStyle/>
        <a:p>
          <a:endParaRPr lang="ru-RU" sz="6000"/>
        </a:p>
      </dgm:t>
    </dgm:pt>
    <dgm:pt modelId="{5F68D37B-DADC-47CC-87D0-2A1096FD44CE}" type="sibTrans" cxnId="{2990A4EB-F3D1-459C-9FFA-BD31EE85EA16}">
      <dgm:prSet custT="1"/>
      <dgm:spPr/>
      <dgm:t>
        <a:bodyPr/>
        <a:lstStyle/>
        <a:p>
          <a:endParaRPr lang="ru-RU" sz="1800" dirty="0"/>
        </a:p>
      </dgm:t>
    </dgm:pt>
    <dgm:pt modelId="{558FEA13-6775-435E-AD67-28F9390C076F}">
      <dgm:prSet custT="1"/>
      <dgm:spPr/>
      <dgm:t>
        <a:bodyPr/>
        <a:lstStyle/>
        <a:p>
          <a:r>
            <a:rPr lang="ru-RU" sz="1800" dirty="0" smtClean="0"/>
            <a:t>«Лидер» </a:t>
          </a:r>
        </a:p>
        <a:p>
          <a:r>
            <a:rPr lang="ru-RU" sz="1800" dirty="0" smtClean="0"/>
            <a:t>Ученическое самоуправление </a:t>
          </a:r>
          <a:endParaRPr lang="ru-RU" sz="1800" dirty="0"/>
        </a:p>
      </dgm:t>
    </dgm:pt>
    <dgm:pt modelId="{9AE11616-C2A8-4A53-BC50-7CA82EBF5E9A}" type="parTrans" cxnId="{1042BE9E-133F-43B9-932A-13DC290C89DD}">
      <dgm:prSet/>
      <dgm:spPr/>
      <dgm:t>
        <a:bodyPr/>
        <a:lstStyle/>
        <a:p>
          <a:endParaRPr lang="ru-RU" sz="6000"/>
        </a:p>
      </dgm:t>
    </dgm:pt>
    <dgm:pt modelId="{63182C84-3434-4D2F-8693-7603C7713F80}" type="sibTrans" cxnId="{1042BE9E-133F-43B9-932A-13DC290C89DD}">
      <dgm:prSet custT="1"/>
      <dgm:spPr/>
      <dgm:t>
        <a:bodyPr/>
        <a:lstStyle/>
        <a:p>
          <a:endParaRPr lang="ru-RU" sz="1800" dirty="0"/>
        </a:p>
      </dgm:t>
    </dgm:pt>
    <dgm:pt modelId="{DB7D97D4-B3E4-46A3-82B0-A70EDAE3641C}" type="pres">
      <dgm:prSet presAssocID="{1F505154-ECAF-4C5F-80D7-723728A4C83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E6C44BC-8280-4749-9501-254F0B75E981}" type="pres">
      <dgm:prSet presAssocID="{D2089974-8255-498A-BAC9-1806F05AFA7D}" presName="node" presStyleLbl="node1" presStyleIdx="0" presStyleCnt="6" custScaleX="2186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68E0FB-A0D2-481C-B16B-75A56DD806A1}" type="pres">
      <dgm:prSet presAssocID="{2C021995-EC0B-4E6A-81EC-677774C747A8}" presName="sibTrans" presStyleLbl="sibTrans2D1" presStyleIdx="0" presStyleCnt="6"/>
      <dgm:spPr/>
      <dgm:t>
        <a:bodyPr/>
        <a:lstStyle/>
        <a:p>
          <a:endParaRPr lang="ru-RU"/>
        </a:p>
      </dgm:t>
    </dgm:pt>
    <dgm:pt modelId="{2CD09349-DB99-468F-8010-E88D89A2ECE8}" type="pres">
      <dgm:prSet presAssocID="{2C021995-EC0B-4E6A-81EC-677774C747A8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E132EBB4-5DB1-4825-92BD-D610301DA008}" type="pres">
      <dgm:prSet presAssocID="{3EBC9E37-4DFB-4019-8590-AEDE014B9F26}" presName="node" presStyleLbl="node1" presStyleIdx="1" presStyleCnt="6" custScaleX="280805" custScaleY="121830" custRadScaleRad="104011" custRadScaleInc="241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D84094-9DD4-41BE-B3AD-869C520B9EA6}" type="pres">
      <dgm:prSet presAssocID="{E405A26B-F737-4BD6-84E3-5D0E3D0D0194}" presName="sibTrans" presStyleLbl="sibTrans2D1" presStyleIdx="1" presStyleCnt="6"/>
      <dgm:spPr/>
      <dgm:t>
        <a:bodyPr/>
        <a:lstStyle/>
        <a:p>
          <a:endParaRPr lang="ru-RU"/>
        </a:p>
      </dgm:t>
    </dgm:pt>
    <dgm:pt modelId="{112E5F1A-02B9-49EE-9737-AF037E7AAC2C}" type="pres">
      <dgm:prSet presAssocID="{E405A26B-F737-4BD6-84E3-5D0E3D0D0194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0CB86531-DF1B-4118-A631-9FC48E61142B}" type="pres">
      <dgm:prSet presAssocID="{50F6F5F0-1040-425C-9D52-13C63A4E31FA}" presName="node" presStyleLbl="node1" presStyleIdx="2" presStyleCnt="6" custScaleX="235682" custRadScaleRad="107022" custRadScaleInc="-288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39F6D3-14A1-45BB-A7CD-00E59CBC792E}" type="pres">
      <dgm:prSet presAssocID="{B29AE007-ABBD-4856-AA86-14EA4C9D4F12}" presName="sibTrans" presStyleLbl="sibTrans2D1" presStyleIdx="2" presStyleCnt="6"/>
      <dgm:spPr/>
      <dgm:t>
        <a:bodyPr/>
        <a:lstStyle/>
        <a:p>
          <a:endParaRPr lang="ru-RU"/>
        </a:p>
      </dgm:t>
    </dgm:pt>
    <dgm:pt modelId="{EAFF5CF5-C07C-4F6B-BBD6-6C942535C62D}" type="pres">
      <dgm:prSet presAssocID="{B29AE007-ABBD-4856-AA86-14EA4C9D4F12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6907F2A6-0CDA-45C2-AEF2-028356FF1383}" type="pres">
      <dgm:prSet presAssocID="{60B33AEC-3CB4-4C7B-9877-B3D8AFD04282}" presName="node" presStyleLbl="node1" presStyleIdx="3" presStyleCnt="6" custScaleX="230472" custRadScaleRad="91667" custRadScaleInc="74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7AA99A-EA1A-4AF3-B76A-9DB8AC73B8BB}" type="pres">
      <dgm:prSet presAssocID="{E46E4360-D2DA-4D90-AAED-E2D3B4F66F3D}" presName="sibTrans" presStyleLbl="sibTrans2D1" presStyleIdx="3" presStyleCnt="6"/>
      <dgm:spPr/>
      <dgm:t>
        <a:bodyPr/>
        <a:lstStyle/>
        <a:p>
          <a:endParaRPr lang="ru-RU"/>
        </a:p>
      </dgm:t>
    </dgm:pt>
    <dgm:pt modelId="{A6A5E523-5006-41E1-A03C-4D81A51575AF}" type="pres">
      <dgm:prSet presAssocID="{E46E4360-D2DA-4D90-AAED-E2D3B4F66F3D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E05A8CBE-8C87-48BE-A7A8-04C6397B5E1B}" type="pres">
      <dgm:prSet presAssocID="{12423D1D-9B09-4BD4-8A89-FF03A30377E1}" presName="node" presStyleLbl="node1" presStyleIdx="4" presStyleCnt="6" custScaleX="248583" custRadScaleRad="96768" custRadScaleInc="367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DB3FC1-6544-4033-A63D-E197C2309225}" type="pres">
      <dgm:prSet presAssocID="{5F68D37B-DADC-47CC-87D0-2A1096FD44CE}" presName="sibTrans" presStyleLbl="sibTrans2D1" presStyleIdx="4" presStyleCnt="6"/>
      <dgm:spPr/>
      <dgm:t>
        <a:bodyPr/>
        <a:lstStyle/>
        <a:p>
          <a:endParaRPr lang="ru-RU"/>
        </a:p>
      </dgm:t>
    </dgm:pt>
    <dgm:pt modelId="{613F53CD-52EB-4969-99EC-7096D90BA083}" type="pres">
      <dgm:prSet presAssocID="{5F68D37B-DADC-47CC-87D0-2A1096FD44CE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3D69B972-6B45-4936-BBA9-C4ADA3B1F7EA}" type="pres">
      <dgm:prSet presAssocID="{558FEA13-6775-435E-AD67-28F9390C076F}" presName="node" presStyleLbl="node1" presStyleIdx="5" presStyleCnt="6" custScaleX="255509" custRadScaleRad="101965" custRadScaleInc="-53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7F78FD-6EE0-4654-B9D2-CED70A719338}" type="pres">
      <dgm:prSet presAssocID="{63182C84-3434-4D2F-8693-7603C7713F80}" presName="sibTrans" presStyleLbl="sibTrans2D1" presStyleIdx="5" presStyleCnt="6"/>
      <dgm:spPr/>
      <dgm:t>
        <a:bodyPr/>
        <a:lstStyle/>
        <a:p>
          <a:endParaRPr lang="ru-RU"/>
        </a:p>
      </dgm:t>
    </dgm:pt>
    <dgm:pt modelId="{AC882A45-292E-4B96-89EE-9B8F3EF5FF7B}" type="pres">
      <dgm:prSet presAssocID="{63182C84-3434-4D2F-8693-7603C7713F80}" presName="connectorText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3BD69989-C51A-498D-9739-5DB2A7694592}" srcId="{1F505154-ECAF-4C5F-80D7-723728A4C836}" destId="{D2089974-8255-498A-BAC9-1806F05AFA7D}" srcOrd="0" destOrd="0" parTransId="{AD3BB43E-7CBE-407E-995F-582638B95FD4}" sibTransId="{2C021995-EC0B-4E6A-81EC-677774C747A8}"/>
    <dgm:cxn modelId="{1042BE9E-133F-43B9-932A-13DC290C89DD}" srcId="{1F505154-ECAF-4C5F-80D7-723728A4C836}" destId="{558FEA13-6775-435E-AD67-28F9390C076F}" srcOrd="5" destOrd="0" parTransId="{9AE11616-C2A8-4A53-BC50-7CA82EBF5E9A}" sibTransId="{63182C84-3434-4D2F-8693-7603C7713F80}"/>
    <dgm:cxn modelId="{4BA7963E-4A46-45DF-88C0-4446D469DA1D}" type="presOf" srcId="{63182C84-3434-4D2F-8693-7603C7713F80}" destId="{AC882A45-292E-4B96-89EE-9B8F3EF5FF7B}" srcOrd="1" destOrd="0" presId="urn:microsoft.com/office/officeart/2005/8/layout/cycle2"/>
    <dgm:cxn modelId="{FFB98540-CB21-4E21-BF0F-6FFFEF73C6D7}" type="presOf" srcId="{B29AE007-ABBD-4856-AA86-14EA4C9D4F12}" destId="{EAFF5CF5-C07C-4F6B-BBD6-6C942535C62D}" srcOrd="1" destOrd="0" presId="urn:microsoft.com/office/officeart/2005/8/layout/cycle2"/>
    <dgm:cxn modelId="{6BB94354-18B3-4DC7-AFAF-F0BB80034B20}" type="presOf" srcId="{12423D1D-9B09-4BD4-8A89-FF03A30377E1}" destId="{E05A8CBE-8C87-48BE-A7A8-04C6397B5E1B}" srcOrd="0" destOrd="0" presId="urn:microsoft.com/office/officeart/2005/8/layout/cycle2"/>
    <dgm:cxn modelId="{3F9AC723-C047-4858-BFAF-FC5F52CB2790}" srcId="{1F505154-ECAF-4C5F-80D7-723728A4C836}" destId="{50F6F5F0-1040-425C-9D52-13C63A4E31FA}" srcOrd="2" destOrd="0" parTransId="{E2BDFE80-A950-4724-8E53-8D1CFD1C1473}" sibTransId="{B29AE007-ABBD-4856-AA86-14EA4C9D4F12}"/>
    <dgm:cxn modelId="{3321F704-81A3-4F60-AAE3-07B4B43AB3F5}" srcId="{1F505154-ECAF-4C5F-80D7-723728A4C836}" destId="{60B33AEC-3CB4-4C7B-9877-B3D8AFD04282}" srcOrd="3" destOrd="0" parTransId="{547472AA-CA07-457E-B81F-AB695E9C4054}" sibTransId="{E46E4360-D2DA-4D90-AAED-E2D3B4F66F3D}"/>
    <dgm:cxn modelId="{9395BEF0-A086-4507-AE36-5FC61BC93B42}" type="presOf" srcId="{B29AE007-ABBD-4856-AA86-14EA4C9D4F12}" destId="{A339F6D3-14A1-45BB-A7CD-00E59CBC792E}" srcOrd="0" destOrd="0" presId="urn:microsoft.com/office/officeart/2005/8/layout/cycle2"/>
    <dgm:cxn modelId="{FBDB933F-86A1-4915-ACE9-47290F7ACEAB}" type="presOf" srcId="{3EBC9E37-4DFB-4019-8590-AEDE014B9F26}" destId="{E132EBB4-5DB1-4825-92BD-D610301DA008}" srcOrd="0" destOrd="0" presId="urn:microsoft.com/office/officeart/2005/8/layout/cycle2"/>
    <dgm:cxn modelId="{3F637F1F-0EC0-4F55-90B4-427F7977B9C7}" type="presOf" srcId="{E46E4360-D2DA-4D90-AAED-E2D3B4F66F3D}" destId="{A6A5E523-5006-41E1-A03C-4D81A51575AF}" srcOrd="1" destOrd="0" presId="urn:microsoft.com/office/officeart/2005/8/layout/cycle2"/>
    <dgm:cxn modelId="{320A6E4E-2115-4493-90A1-3E800A679C64}" type="presOf" srcId="{2C021995-EC0B-4E6A-81EC-677774C747A8}" destId="{2CD09349-DB99-468F-8010-E88D89A2ECE8}" srcOrd="1" destOrd="0" presId="urn:microsoft.com/office/officeart/2005/8/layout/cycle2"/>
    <dgm:cxn modelId="{0F35B7A0-D68A-4344-8DB6-40C7898B2551}" type="presOf" srcId="{50F6F5F0-1040-425C-9D52-13C63A4E31FA}" destId="{0CB86531-DF1B-4118-A631-9FC48E61142B}" srcOrd="0" destOrd="0" presId="urn:microsoft.com/office/officeart/2005/8/layout/cycle2"/>
    <dgm:cxn modelId="{3084A474-A3BB-42A3-BE13-A0BEFC4FFD0B}" type="presOf" srcId="{558FEA13-6775-435E-AD67-28F9390C076F}" destId="{3D69B972-6B45-4936-BBA9-C4ADA3B1F7EA}" srcOrd="0" destOrd="0" presId="urn:microsoft.com/office/officeart/2005/8/layout/cycle2"/>
    <dgm:cxn modelId="{B5F63824-CCAD-4FA4-9FBB-1FECA8D2207D}" type="presOf" srcId="{1F505154-ECAF-4C5F-80D7-723728A4C836}" destId="{DB7D97D4-B3E4-46A3-82B0-A70EDAE3641C}" srcOrd="0" destOrd="0" presId="urn:microsoft.com/office/officeart/2005/8/layout/cycle2"/>
    <dgm:cxn modelId="{A9DE42BA-094C-4CDB-BF46-623638287D69}" type="presOf" srcId="{D2089974-8255-498A-BAC9-1806F05AFA7D}" destId="{7E6C44BC-8280-4749-9501-254F0B75E981}" srcOrd="0" destOrd="0" presId="urn:microsoft.com/office/officeart/2005/8/layout/cycle2"/>
    <dgm:cxn modelId="{BBDB6EAD-CCC3-49E4-AFC0-468A742510B8}" type="presOf" srcId="{E405A26B-F737-4BD6-84E3-5D0E3D0D0194}" destId="{4FD84094-9DD4-41BE-B3AD-869C520B9EA6}" srcOrd="0" destOrd="0" presId="urn:microsoft.com/office/officeart/2005/8/layout/cycle2"/>
    <dgm:cxn modelId="{F9F30697-A66D-442C-9EE7-76C3F0A107FC}" srcId="{1F505154-ECAF-4C5F-80D7-723728A4C836}" destId="{3EBC9E37-4DFB-4019-8590-AEDE014B9F26}" srcOrd="1" destOrd="0" parTransId="{73430C4E-669B-49F4-B415-719ABD1EC866}" sibTransId="{E405A26B-F737-4BD6-84E3-5D0E3D0D0194}"/>
    <dgm:cxn modelId="{6144BCAC-5D08-4BE0-87BA-E63855225A2F}" type="presOf" srcId="{60B33AEC-3CB4-4C7B-9877-B3D8AFD04282}" destId="{6907F2A6-0CDA-45C2-AEF2-028356FF1383}" srcOrd="0" destOrd="0" presId="urn:microsoft.com/office/officeart/2005/8/layout/cycle2"/>
    <dgm:cxn modelId="{1FB89FF1-CCD9-4353-B281-0B7386CB2A21}" type="presOf" srcId="{5F68D37B-DADC-47CC-87D0-2A1096FD44CE}" destId="{18DB3FC1-6544-4033-A63D-E197C2309225}" srcOrd="0" destOrd="0" presId="urn:microsoft.com/office/officeart/2005/8/layout/cycle2"/>
    <dgm:cxn modelId="{2990A4EB-F3D1-459C-9FFA-BD31EE85EA16}" srcId="{1F505154-ECAF-4C5F-80D7-723728A4C836}" destId="{12423D1D-9B09-4BD4-8A89-FF03A30377E1}" srcOrd="4" destOrd="0" parTransId="{D26C47BE-2FCC-4D84-A457-3C54F5F7FA4D}" sibTransId="{5F68D37B-DADC-47CC-87D0-2A1096FD44CE}"/>
    <dgm:cxn modelId="{579616A7-352B-4975-95F7-E56385FEE936}" type="presOf" srcId="{E46E4360-D2DA-4D90-AAED-E2D3B4F66F3D}" destId="{897AA99A-EA1A-4AF3-B76A-9DB8AC73B8BB}" srcOrd="0" destOrd="0" presId="urn:microsoft.com/office/officeart/2005/8/layout/cycle2"/>
    <dgm:cxn modelId="{4AA993EF-5F95-4E96-8FB1-5A1261555B76}" type="presOf" srcId="{5F68D37B-DADC-47CC-87D0-2A1096FD44CE}" destId="{613F53CD-52EB-4969-99EC-7096D90BA083}" srcOrd="1" destOrd="0" presId="urn:microsoft.com/office/officeart/2005/8/layout/cycle2"/>
    <dgm:cxn modelId="{808880FD-4DD8-4777-A57C-3CBEE5B899F8}" type="presOf" srcId="{63182C84-3434-4D2F-8693-7603C7713F80}" destId="{5F7F78FD-6EE0-4654-B9D2-CED70A719338}" srcOrd="0" destOrd="0" presId="urn:microsoft.com/office/officeart/2005/8/layout/cycle2"/>
    <dgm:cxn modelId="{F89587EC-0AD8-45C5-88F2-DD9AEB85A5F2}" type="presOf" srcId="{2C021995-EC0B-4E6A-81EC-677774C747A8}" destId="{3B68E0FB-A0D2-481C-B16B-75A56DD806A1}" srcOrd="0" destOrd="0" presId="urn:microsoft.com/office/officeart/2005/8/layout/cycle2"/>
    <dgm:cxn modelId="{7CC28431-D7E5-412B-90D9-67A3FF633053}" type="presOf" srcId="{E405A26B-F737-4BD6-84E3-5D0E3D0D0194}" destId="{112E5F1A-02B9-49EE-9737-AF037E7AAC2C}" srcOrd="1" destOrd="0" presId="urn:microsoft.com/office/officeart/2005/8/layout/cycle2"/>
    <dgm:cxn modelId="{168B5DD6-927D-4F7B-A1F1-4A6B0CCF36C5}" type="presParOf" srcId="{DB7D97D4-B3E4-46A3-82B0-A70EDAE3641C}" destId="{7E6C44BC-8280-4749-9501-254F0B75E981}" srcOrd="0" destOrd="0" presId="urn:microsoft.com/office/officeart/2005/8/layout/cycle2"/>
    <dgm:cxn modelId="{9D352BF5-E34E-4A96-B92F-926119F955D9}" type="presParOf" srcId="{DB7D97D4-B3E4-46A3-82B0-A70EDAE3641C}" destId="{3B68E0FB-A0D2-481C-B16B-75A56DD806A1}" srcOrd="1" destOrd="0" presId="urn:microsoft.com/office/officeart/2005/8/layout/cycle2"/>
    <dgm:cxn modelId="{BF046BEB-74D1-4CB5-9FBD-E6F718BB8EF8}" type="presParOf" srcId="{3B68E0FB-A0D2-481C-B16B-75A56DD806A1}" destId="{2CD09349-DB99-468F-8010-E88D89A2ECE8}" srcOrd="0" destOrd="0" presId="urn:microsoft.com/office/officeart/2005/8/layout/cycle2"/>
    <dgm:cxn modelId="{6C9A6AF5-D416-45F6-8490-A730D8E3995C}" type="presParOf" srcId="{DB7D97D4-B3E4-46A3-82B0-A70EDAE3641C}" destId="{E132EBB4-5DB1-4825-92BD-D610301DA008}" srcOrd="2" destOrd="0" presId="urn:microsoft.com/office/officeart/2005/8/layout/cycle2"/>
    <dgm:cxn modelId="{A9CC9D90-04A0-4551-AC58-0BE013BFC5AB}" type="presParOf" srcId="{DB7D97D4-B3E4-46A3-82B0-A70EDAE3641C}" destId="{4FD84094-9DD4-41BE-B3AD-869C520B9EA6}" srcOrd="3" destOrd="0" presId="urn:microsoft.com/office/officeart/2005/8/layout/cycle2"/>
    <dgm:cxn modelId="{7424D714-5435-4DF2-8F9A-5C47CE00CC20}" type="presParOf" srcId="{4FD84094-9DD4-41BE-B3AD-869C520B9EA6}" destId="{112E5F1A-02B9-49EE-9737-AF037E7AAC2C}" srcOrd="0" destOrd="0" presId="urn:microsoft.com/office/officeart/2005/8/layout/cycle2"/>
    <dgm:cxn modelId="{6DA29C13-71E3-4CE9-86DB-E7423655D9DE}" type="presParOf" srcId="{DB7D97D4-B3E4-46A3-82B0-A70EDAE3641C}" destId="{0CB86531-DF1B-4118-A631-9FC48E61142B}" srcOrd="4" destOrd="0" presId="urn:microsoft.com/office/officeart/2005/8/layout/cycle2"/>
    <dgm:cxn modelId="{E90D07E0-403D-4D8B-811F-A58DB2AD1B24}" type="presParOf" srcId="{DB7D97D4-B3E4-46A3-82B0-A70EDAE3641C}" destId="{A339F6D3-14A1-45BB-A7CD-00E59CBC792E}" srcOrd="5" destOrd="0" presId="urn:microsoft.com/office/officeart/2005/8/layout/cycle2"/>
    <dgm:cxn modelId="{59525434-F832-4D88-92FB-625DE89BAFE6}" type="presParOf" srcId="{A339F6D3-14A1-45BB-A7CD-00E59CBC792E}" destId="{EAFF5CF5-C07C-4F6B-BBD6-6C942535C62D}" srcOrd="0" destOrd="0" presId="urn:microsoft.com/office/officeart/2005/8/layout/cycle2"/>
    <dgm:cxn modelId="{E01380E4-D651-4587-810C-77A0CA399799}" type="presParOf" srcId="{DB7D97D4-B3E4-46A3-82B0-A70EDAE3641C}" destId="{6907F2A6-0CDA-45C2-AEF2-028356FF1383}" srcOrd="6" destOrd="0" presId="urn:microsoft.com/office/officeart/2005/8/layout/cycle2"/>
    <dgm:cxn modelId="{A334BF70-469A-4467-9152-5FE82A577F67}" type="presParOf" srcId="{DB7D97D4-B3E4-46A3-82B0-A70EDAE3641C}" destId="{897AA99A-EA1A-4AF3-B76A-9DB8AC73B8BB}" srcOrd="7" destOrd="0" presId="urn:microsoft.com/office/officeart/2005/8/layout/cycle2"/>
    <dgm:cxn modelId="{854D9492-3A1D-417F-811E-8A09F12ECC9B}" type="presParOf" srcId="{897AA99A-EA1A-4AF3-B76A-9DB8AC73B8BB}" destId="{A6A5E523-5006-41E1-A03C-4D81A51575AF}" srcOrd="0" destOrd="0" presId="urn:microsoft.com/office/officeart/2005/8/layout/cycle2"/>
    <dgm:cxn modelId="{B47B4F9E-89EE-417A-9D29-790C85FA3C72}" type="presParOf" srcId="{DB7D97D4-B3E4-46A3-82B0-A70EDAE3641C}" destId="{E05A8CBE-8C87-48BE-A7A8-04C6397B5E1B}" srcOrd="8" destOrd="0" presId="urn:microsoft.com/office/officeart/2005/8/layout/cycle2"/>
    <dgm:cxn modelId="{6A5308A2-C5A5-4346-8831-A23719AED7AC}" type="presParOf" srcId="{DB7D97D4-B3E4-46A3-82B0-A70EDAE3641C}" destId="{18DB3FC1-6544-4033-A63D-E197C2309225}" srcOrd="9" destOrd="0" presId="urn:microsoft.com/office/officeart/2005/8/layout/cycle2"/>
    <dgm:cxn modelId="{9783520A-EE1E-4A1E-BF93-378B2A52996B}" type="presParOf" srcId="{18DB3FC1-6544-4033-A63D-E197C2309225}" destId="{613F53CD-52EB-4969-99EC-7096D90BA083}" srcOrd="0" destOrd="0" presId="urn:microsoft.com/office/officeart/2005/8/layout/cycle2"/>
    <dgm:cxn modelId="{14BE4E93-31D2-4B26-AFB3-90A5BBB55B4D}" type="presParOf" srcId="{DB7D97D4-B3E4-46A3-82B0-A70EDAE3641C}" destId="{3D69B972-6B45-4936-BBA9-C4ADA3B1F7EA}" srcOrd="10" destOrd="0" presId="urn:microsoft.com/office/officeart/2005/8/layout/cycle2"/>
    <dgm:cxn modelId="{D13D044E-CB9C-4CC1-BE1D-0461B06CA9CD}" type="presParOf" srcId="{DB7D97D4-B3E4-46A3-82B0-A70EDAE3641C}" destId="{5F7F78FD-6EE0-4654-B9D2-CED70A719338}" srcOrd="11" destOrd="0" presId="urn:microsoft.com/office/officeart/2005/8/layout/cycle2"/>
    <dgm:cxn modelId="{2A763CAF-23AA-404B-BDE0-DE7B89310D6D}" type="presParOf" srcId="{5F7F78FD-6EE0-4654-B9D2-CED70A719338}" destId="{AC882A45-292E-4B96-89EE-9B8F3EF5FF7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679DC93-86C6-4E18-B977-2CAB7B150C8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7BBCB45-2E32-43F8-8AB9-76CB57887764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Мониторинг реализации программы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F897E6CF-C12D-43D2-B56F-CAC5091B0657}" type="parTrans" cxnId="{B466CD22-43D5-4215-B8AD-EC92660A093B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722B25D6-4026-41F8-9200-230CD03B4912}" type="sibTrans" cxnId="{B466CD22-43D5-4215-B8AD-EC92660A093B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A78D45E9-6E0A-4EC5-B142-0F9086B69EAB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Проведение внешней экспертизы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97AAF5B6-0F0A-4749-9347-99636942037A}" type="parTrans" cxnId="{86596B60-5DB2-4698-A6B6-890A6A31C644}">
      <dgm:prSet/>
      <dgm:spPr/>
      <dgm:t>
        <a:bodyPr/>
        <a:lstStyle/>
        <a:p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8BDA50B0-084D-4E3F-8BAD-E92D3AAA31B4}" type="sibTrans" cxnId="{86596B60-5DB2-4698-A6B6-890A6A31C644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90B9C4AF-E44E-484D-81C6-72757BDFA22E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Проведение внутренней экспертизы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364EC2DF-6B81-4332-8E75-40F1C4AA715E}" type="parTrans" cxnId="{C2C75F91-7154-4CBA-8C93-37AC96C11029}">
      <dgm:prSet/>
      <dgm:spPr/>
      <dgm:t>
        <a:bodyPr/>
        <a:lstStyle/>
        <a:p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0505639A-73B3-4563-95EA-30EE048D8865}" type="sibTrans" cxnId="{C2C75F91-7154-4CBA-8C93-37AC96C11029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9C034EC4-F202-4C4A-A92E-C335009BF394}" type="asst">
      <dgm:prSet custT="1"/>
      <dgm:spPr/>
      <dgm:t>
        <a:bodyPr/>
        <a:lstStyle/>
        <a:p>
          <a:r>
            <a: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мониторинг деятельности классных руководителей 7-х классов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BDA3A72-8B95-4F82-B129-C7FEB078040B}" type="parTrans" cxnId="{C0734225-192B-42FF-93DE-9286FFC0680B}">
      <dgm:prSet/>
      <dgm:spPr/>
      <dgm:t>
        <a:bodyPr/>
        <a:lstStyle/>
        <a:p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19BE8115-414A-4C59-B6A2-5A8371B4971F}" type="sibTrans" cxnId="{C0734225-192B-42FF-93DE-9286FFC0680B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3A69E1B5-9CF7-4682-8ED1-1BDC4D2B942D}" type="asst">
      <dgm:prSet custT="1"/>
      <dgm:spPr/>
      <dgm:t>
        <a:bodyPr/>
        <a:lstStyle/>
        <a:p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- </a:t>
          </a:r>
          <a:r>
            <a: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уровень развития классного коллектива;</a:t>
          </a:r>
          <a:endParaRPr kumimoji="0" lang="ru-RU" sz="20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  <a:p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- создание и работа органов классного ученического самоуправления;</a:t>
          </a:r>
          <a:endParaRPr kumimoji="0" lang="ru-RU" sz="20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  <a:p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- степень участия класса в школьных мероприятиях;</a:t>
          </a:r>
          <a:endParaRPr kumimoji="0" lang="ru-RU" sz="20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  <a:p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- рейтинг класса по итогам года (складывается из рейтинга степени участия в школьных мероприятиях).</a:t>
          </a:r>
          <a:endParaRPr kumimoji="0" lang="ru-RU" sz="20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  <a:p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0FC3AEC7-291D-4B72-96F9-1A7F706093E0}" type="parTrans" cxnId="{21CDB1D9-2EEA-42FE-83A5-57A8912EB21C}">
      <dgm:prSet/>
      <dgm:spPr/>
      <dgm:t>
        <a:bodyPr/>
        <a:lstStyle/>
        <a:p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B9FDA2BF-A1D4-449B-B8ED-03F0D6DD9AA9}" type="sibTrans" cxnId="{21CDB1D9-2EEA-42FE-83A5-57A8912EB21C}">
      <dgm:prSet/>
      <dgm:spPr/>
      <dgm:t>
        <a:bodyPr/>
        <a:lstStyle/>
        <a:p>
          <a:endParaRPr lang="ru-RU" sz="2400">
            <a:latin typeface="Times New Roman" pitchFamily="18" charset="0"/>
            <a:cs typeface="Times New Roman" pitchFamily="18" charset="0"/>
          </a:endParaRPr>
        </a:p>
      </dgm:t>
    </dgm:pt>
    <dgm:pt modelId="{D67C0527-3950-4046-AA95-0C7E8FF73732}" type="pres">
      <dgm:prSet presAssocID="{C679DC93-86C6-4E18-B977-2CAB7B150C8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363D3EC-250A-4D2C-9239-E7E5E267EB6D}" type="pres">
      <dgm:prSet presAssocID="{67BBCB45-2E32-43F8-8AB9-76CB57887764}" presName="hierRoot1" presStyleCnt="0">
        <dgm:presLayoutVars>
          <dgm:hierBranch val="init"/>
        </dgm:presLayoutVars>
      </dgm:prSet>
      <dgm:spPr/>
    </dgm:pt>
    <dgm:pt modelId="{A7FBFEE4-AAAE-4846-B0B7-8E4C3899FE85}" type="pres">
      <dgm:prSet presAssocID="{67BBCB45-2E32-43F8-8AB9-76CB57887764}" presName="rootComposite1" presStyleCnt="0"/>
      <dgm:spPr/>
    </dgm:pt>
    <dgm:pt modelId="{A5CDA094-BA1E-4C0A-AF90-2873C3D0A88B}" type="pres">
      <dgm:prSet presAssocID="{67BBCB45-2E32-43F8-8AB9-76CB57887764}" presName="rootText1" presStyleLbl="node0" presStyleIdx="0" presStyleCnt="1" custScaleX="284099" custScaleY="53855" custLinFactNeighborX="-39632" custLinFactNeighborY="-691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E1ECBE-F77A-4A36-B6E2-0323FB898489}" type="pres">
      <dgm:prSet presAssocID="{67BBCB45-2E32-43F8-8AB9-76CB5788776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114938A-F975-4D65-B016-1ECB7ED7FA81}" type="pres">
      <dgm:prSet presAssocID="{67BBCB45-2E32-43F8-8AB9-76CB57887764}" presName="hierChild2" presStyleCnt="0"/>
      <dgm:spPr/>
    </dgm:pt>
    <dgm:pt modelId="{C347FD8C-C98B-435B-9D52-7EE02D33549F}" type="pres">
      <dgm:prSet presAssocID="{97AAF5B6-0F0A-4749-9347-99636942037A}" presName="Name37" presStyleLbl="parChTrans1D2" presStyleIdx="0" presStyleCnt="2"/>
      <dgm:spPr/>
      <dgm:t>
        <a:bodyPr/>
        <a:lstStyle/>
        <a:p>
          <a:endParaRPr lang="ru-RU"/>
        </a:p>
      </dgm:t>
    </dgm:pt>
    <dgm:pt modelId="{F687B56A-DF34-46A2-9772-1D9E88DD081D}" type="pres">
      <dgm:prSet presAssocID="{A78D45E9-6E0A-4EC5-B142-0F9086B69EAB}" presName="hierRoot2" presStyleCnt="0">
        <dgm:presLayoutVars>
          <dgm:hierBranch val="init"/>
        </dgm:presLayoutVars>
      </dgm:prSet>
      <dgm:spPr/>
    </dgm:pt>
    <dgm:pt modelId="{6633654F-6DFC-4DD5-8A39-340BB5952E1B}" type="pres">
      <dgm:prSet presAssocID="{A78D45E9-6E0A-4EC5-B142-0F9086B69EAB}" presName="rootComposite" presStyleCnt="0"/>
      <dgm:spPr/>
    </dgm:pt>
    <dgm:pt modelId="{F5E2283D-AC5D-474A-9F1D-7077E4656BA7}" type="pres">
      <dgm:prSet presAssocID="{A78D45E9-6E0A-4EC5-B142-0F9086B69EAB}" presName="rootText" presStyleLbl="node2" presStyleIdx="0" presStyleCnt="2" custScaleX="146008" custScaleY="61061" custLinFactNeighborX="-32468" custLinFactNeighborY="-330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66BF48-9CE3-4A30-AD46-CB8CB10F2DC9}" type="pres">
      <dgm:prSet presAssocID="{A78D45E9-6E0A-4EC5-B142-0F9086B69EAB}" presName="rootConnector" presStyleLbl="node2" presStyleIdx="0" presStyleCnt="2"/>
      <dgm:spPr/>
      <dgm:t>
        <a:bodyPr/>
        <a:lstStyle/>
        <a:p>
          <a:endParaRPr lang="ru-RU"/>
        </a:p>
      </dgm:t>
    </dgm:pt>
    <dgm:pt modelId="{00EFEDEC-EFC6-44A4-999D-15C1BB73B896}" type="pres">
      <dgm:prSet presAssocID="{A78D45E9-6E0A-4EC5-B142-0F9086B69EAB}" presName="hierChild4" presStyleCnt="0"/>
      <dgm:spPr/>
    </dgm:pt>
    <dgm:pt modelId="{EF74B154-88F8-45D8-9C14-FAAECE2FFB6A}" type="pres">
      <dgm:prSet presAssocID="{A78D45E9-6E0A-4EC5-B142-0F9086B69EAB}" presName="hierChild5" presStyleCnt="0"/>
      <dgm:spPr/>
    </dgm:pt>
    <dgm:pt modelId="{72EEB7E4-3B21-4E58-B666-120A95055B87}" type="pres">
      <dgm:prSet presAssocID="{2BDA3A72-8B95-4F82-B129-C7FEB078040B}" presName="Name111" presStyleLbl="parChTrans1D3" presStyleIdx="0" presStyleCnt="2"/>
      <dgm:spPr/>
      <dgm:t>
        <a:bodyPr/>
        <a:lstStyle/>
        <a:p>
          <a:endParaRPr lang="ru-RU"/>
        </a:p>
      </dgm:t>
    </dgm:pt>
    <dgm:pt modelId="{3EA54609-6857-48C1-96F7-F3939C5A4F9F}" type="pres">
      <dgm:prSet presAssocID="{9C034EC4-F202-4C4A-A92E-C335009BF394}" presName="hierRoot3" presStyleCnt="0">
        <dgm:presLayoutVars>
          <dgm:hierBranch val="init"/>
        </dgm:presLayoutVars>
      </dgm:prSet>
      <dgm:spPr/>
    </dgm:pt>
    <dgm:pt modelId="{D7FC5F39-A41D-42A1-8D70-8F9F0453A8CD}" type="pres">
      <dgm:prSet presAssocID="{9C034EC4-F202-4C4A-A92E-C335009BF394}" presName="rootComposite3" presStyleCnt="0"/>
      <dgm:spPr/>
    </dgm:pt>
    <dgm:pt modelId="{A4C27206-7CA6-43C2-B254-E7BF7B908F64}" type="pres">
      <dgm:prSet presAssocID="{9C034EC4-F202-4C4A-A92E-C335009BF394}" presName="rootText3" presStyleLbl="asst2" presStyleIdx="0" presStyleCnt="2" custScaleX="111666" custScaleY="199690" custLinFactNeighborX="13352" custLinFactNeighborY="-158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243465-B057-4661-ABCD-C0ABDD286AC2}" type="pres">
      <dgm:prSet presAssocID="{9C034EC4-F202-4C4A-A92E-C335009BF394}" presName="rootConnector3" presStyleLbl="asst2" presStyleIdx="0" presStyleCnt="2"/>
      <dgm:spPr/>
      <dgm:t>
        <a:bodyPr/>
        <a:lstStyle/>
        <a:p>
          <a:endParaRPr lang="ru-RU"/>
        </a:p>
      </dgm:t>
    </dgm:pt>
    <dgm:pt modelId="{66CD41E9-92FF-44E5-BC8E-73940CD2355A}" type="pres">
      <dgm:prSet presAssocID="{9C034EC4-F202-4C4A-A92E-C335009BF394}" presName="hierChild6" presStyleCnt="0"/>
      <dgm:spPr/>
    </dgm:pt>
    <dgm:pt modelId="{5C01D075-0EB8-48E8-A9C7-D0ADFEC7D82D}" type="pres">
      <dgm:prSet presAssocID="{9C034EC4-F202-4C4A-A92E-C335009BF394}" presName="hierChild7" presStyleCnt="0"/>
      <dgm:spPr/>
    </dgm:pt>
    <dgm:pt modelId="{966259E3-7B7C-4E9A-BB7D-395434078053}" type="pres">
      <dgm:prSet presAssocID="{364EC2DF-6B81-4332-8E75-40F1C4AA715E}" presName="Name37" presStyleLbl="parChTrans1D2" presStyleIdx="1" presStyleCnt="2"/>
      <dgm:spPr/>
      <dgm:t>
        <a:bodyPr/>
        <a:lstStyle/>
        <a:p>
          <a:endParaRPr lang="ru-RU"/>
        </a:p>
      </dgm:t>
    </dgm:pt>
    <dgm:pt modelId="{F684FCB9-1AC6-4B04-AE14-F6846A760ED9}" type="pres">
      <dgm:prSet presAssocID="{90B9C4AF-E44E-484D-81C6-72757BDFA22E}" presName="hierRoot2" presStyleCnt="0">
        <dgm:presLayoutVars>
          <dgm:hierBranch val="init"/>
        </dgm:presLayoutVars>
      </dgm:prSet>
      <dgm:spPr/>
    </dgm:pt>
    <dgm:pt modelId="{A25EB2D1-3F7E-4BEA-8B3B-80596DF5B7C8}" type="pres">
      <dgm:prSet presAssocID="{90B9C4AF-E44E-484D-81C6-72757BDFA22E}" presName="rootComposite" presStyleCnt="0"/>
      <dgm:spPr/>
    </dgm:pt>
    <dgm:pt modelId="{33B4F0F1-ADF2-4C73-8947-0E98690F5080}" type="pres">
      <dgm:prSet presAssocID="{90B9C4AF-E44E-484D-81C6-72757BDFA22E}" presName="rootText" presStyleLbl="node2" presStyleIdx="1" presStyleCnt="2" custScaleX="161501" custScaleY="71379" custLinFactNeighborX="-39006" custLinFactNeighborY="-330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AE37BA-6D1B-4611-9FB5-ACCA02B323E4}" type="pres">
      <dgm:prSet presAssocID="{90B9C4AF-E44E-484D-81C6-72757BDFA22E}" presName="rootConnector" presStyleLbl="node2" presStyleIdx="1" presStyleCnt="2"/>
      <dgm:spPr/>
      <dgm:t>
        <a:bodyPr/>
        <a:lstStyle/>
        <a:p>
          <a:endParaRPr lang="ru-RU"/>
        </a:p>
      </dgm:t>
    </dgm:pt>
    <dgm:pt modelId="{8A9E8945-8BAE-4A99-8066-A7BA60A2C6D6}" type="pres">
      <dgm:prSet presAssocID="{90B9C4AF-E44E-484D-81C6-72757BDFA22E}" presName="hierChild4" presStyleCnt="0"/>
      <dgm:spPr/>
    </dgm:pt>
    <dgm:pt modelId="{F53C7E67-0BA2-436F-90F7-0047BEC04389}" type="pres">
      <dgm:prSet presAssocID="{90B9C4AF-E44E-484D-81C6-72757BDFA22E}" presName="hierChild5" presStyleCnt="0"/>
      <dgm:spPr/>
    </dgm:pt>
    <dgm:pt modelId="{B12088DE-08C3-459A-BD11-CA11CD269716}" type="pres">
      <dgm:prSet presAssocID="{0FC3AEC7-291D-4B72-96F9-1A7F706093E0}" presName="Name111" presStyleLbl="parChTrans1D3" presStyleIdx="1" presStyleCnt="2"/>
      <dgm:spPr/>
      <dgm:t>
        <a:bodyPr/>
        <a:lstStyle/>
        <a:p>
          <a:endParaRPr lang="ru-RU"/>
        </a:p>
      </dgm:t>
    </dgm:pt>
    <dgm:pt modelId="{EB6A52C9-A447-4106-BF8A-E3850C1051BD}" type="pres">
      <dgm:prSet presAssocID="{3A69E1B5-9CF7-4682-8ED1-1BDC4D2B942D}" presName="hierRoot3" presStyleCnt="0">
        <dgm:presLayoutVars>
          <dgm:hierBranch val="init"/>
        </dgm:presLayoutVars>
      </dgm:prSet>
      <dgm:spPr/>
    </dgm:pt>
    <dgm:pt modelId="{0F16AE84-5D6D-4311-8B4F-A3755FA567F0}" type="pres">
      <dgm:prSet presAssocID="{3A69E1B5-9CF7-4682-8ED1-1BDC4D2B942D}" presName="rootComposite3" presStyleCnt="0"/>
      <dgm:spPr/>
    </dgm:pt>
    <dgm:pt modelId="{2C3FC7BB-3451-4820-8B2E-65584503B9B2}" type="pres">
      <dgm:prSet presAssocID="{3A69E1B5-9CF7-4682-8ED1-1BDC4D2B942D}" presName="rootText3" presStyleLbl="asst2" presStyleIdx="1" presStyleCnt="2" custScaleX="203834" custScaleY="384192" custLinFactNeighborX="81209" custLinFactNeighborY="-360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4863D0-D333-4BE9-B13B-345EB9CB8FDB}" type="pres">
      <dgm:prSet presAssocID="{3A69E1B5-9CF7-4682-8ED1-1BDC4D2B942D}" presName="rootConnector3" presStyleLbl="asst2" presStyleIdx="1" presStyleCnt="2"/>
      <dgm:spPr/>
      <dgm:t>
        <a:bodyPr/>
        <a:lstStyle/>
        <a:p>
          <a:endParaRPr lang="ru-RU"/>
        </a:p>
      </dgm:t>
    </dgm:pt>
    <dgm:pt modelId="{704F033A-DFE2-4930-BE1A-82D3323ECAE9}" type="pres">
      <dgm:prSet presAssocID="{3A69E1B5-9CF7-4682-8ED1-1BDC4D2B942D}" presName="hierChild6" presStyleCnt="0"/>
      <dgm:spPr/>
    </dgm:pt>
    <dgm:pt modelId="{AD48F453-C68F-4195-A376-96AF5224F2BC}" type="pres">
      <dgm:prSet presAssocID="{3A69E1B5-9CF7-4682-8ED1-1BDC4D2B942D}" presName="hierChild7" presStyleCnt="0"/>
      <dgm:spPr/>
    </dgm:pt>
    <dgm:pt modelId="{BD0002A8-16EC-405C-A573-0EBA5C320F8D}" type="pres">
      <dgm:prSet presAssocID="{67BBCB45-2E32-43F8-8AB9-76CB57887764}" presName="hierChild3" presStyleCnt="0"/>
      <dgm:spPr/>
    </dgm:pt>
  </dgm:ptLst>
  <dgm:cxnLst>
    <dgm:cxn modelId="{816D0EBC-D76B-4957-B512-E112AF1412A0}" type="presOf" srcId="{0FC3AEC7-291D-4B72-96F9-1A7F706093E0}" destId="{B12088DE-08C3-459A-BD11-CA11CD269716}" srcOrd="0" destOrd="0" presId="urn:microsoft.com/office/officeart/2005/8/layout/orgChart1"/>
    <dgm:cxn modelId="{C0734225-192B-42FF-93DE-9286FFC0680B}" srcId="{A78D45E9-6E0A-4EC5-B142-0F9086B69EAB}" destId="{9C034EC4-F202-4C4A-A92E-C335009BF394}" srcOrd="0" destOrd="0" parTransId="{2BDA3A72-8B95-4F82-B129-C7FEB078040B}" sibTransId="{19BE8115-414A-4C59-B6A2-5A8371B4971F}"/>
    <dgm:cxn modelId="{7A746378-479B-446C-8902-423238BA2076}" type="presOf" srcId="{97AAF5B6-0F0A-4749-9347-99636942037A}" destId="{C347FD8C-C98B-435B-9D52-7EE02D33549F}" srcOrd="0" destOrd="0" presId="urn:microsoft.com/office/officeart/2005/8/layout/orgChart1"/>
    <dgm:cxn modelId="{38205225-AE00-4B29-BAE2-BD8FE947D631}" type="presOf" srcId="{A78D45E9-6E0A-4EC5-B142-0F9086B69EAB}" destId="{F666BF48-9CE3-4A30-AD46-CB8CB10F2DC9}" srcOrd="1" destOrd="0" presId="urn:microsoft.com/office/officeart/2005/8/layout/orgChart1"/>
    <dgm:cxn modelId="{86596B60-5DB2-4698-A6B6-890A6A31C644}" srcId="{67BBCB45-2E32-43F8-8AB9-76CB57887764}" destId="{A78D45E9-6E0A-4EC5-B142-0F9086B69EAB}" srcOrd="0" destOrd="0" parTransId="{97AAF5B6-0F0A-4749-9347-99636942037A}" sibTransId="{8BDA50B0-084D-4E3F-8BAD-E92D3AAA31B4}"/>
    <dgm:cxn modelId="{308F1871-6B49-4125-A99B-38A4E6D95FC1}" type="presOf" srcId="{3A69E1B5-9CF7-4682-8ED1-1BDC4D2B942D}" destId="{1D4863D0-D333-4BE9-B13B-345EB9CB8FDB}" srcOrd="1" destOrd="0" presId="urn:microsoft.com/office/officeart/2005/8/layout/orgChart1"/>
    <dgm:cxn modelId="{F3ED88B2-7586-4E0A-B891-867D1C20B08D}" type="presOf" srcId="{2BDA3A72-8B95-4F82-B129-C7FEB078040B}" destId="{72EEB7E4-3B21-4E58-B666-120A95055B87}" srcOrd="0" destOrd="0" presId="urn:microsoft.com/office/officeart/2005/8/layout/orgChart1"/>
    <dgm:cxn modelId="{C2C75F91-7154-4CBA-8C93-37AC96C11029}" srcId="{67BBCB45-2E32-43F8-8AB9-76CB57887764}" destId="{90B9C4AF-E44E-484D-81C6-72757BDFA22E}" srcOrd="1" destOrd="0" parTransId="{364EC2DF-6B81-4332-8E75-40F1C4AA715E}" sibTransId="{0505639A-73B3-4563-95EA-30EE048D8865}"/>
    <dgm:cxn modelId="{718D58D2-3D83-4B1A-927A-F86E90954BD2}" type="presOf" srcId="{90B9C4AF-E44E-484D-81C6-72757BDFA22E}" destId="{6EAE37BA-6D1B-4611-9FB5-ACCA02B323E4}" srcOrd="1" destOrd="0" presId="urn:microsoft.com/office/officeart/2005/8/layout/orgChart1"/>
    <dgm:cxn modelId="{63FC75E6-33D3-4389-9013-B38F69EEA230}" type="presOf" srcId="{3A69E1B5-9CF7-4682-8ED1-1BDC4D2B942D}" destId="{2C3FC7BB-3451-4820-8B2E-65584503B9B2}" srcOrd="0" destOrd="0" presId="urn:microsoft.com/office/officeart/2005/8/layout/orgChart1"/>
    <dgm:cxn modelId="{A938623E-615F-482B-AB46-887643AA06F4}" type="presOf" srcId="{C679DC93-86C6-4E18-B977-2CAB7B150C8B}" destId="{D67C0527-3950-4046-AA95-0C7E8FF73732}" srcOrd="0" destOrd="0" presId="urn:microsoft.com/office/officeart/2005/8/layout/orgChart1"/>
    <dgm:cxn modelId="{E2A15844-B370-4927-8825-CC8A52837426}" type="presOf" srcId="{9C034EC4-F202-4C4A-A92E-C335009BF394}" destId="{42243465-B057-4661-ABCD-C0ABDD286AC2}" srcOrd="1" destOrd="0" presId="urn:microsoft.com/office/officeart/2005/8/layout/orgChart1"/>
    <dgm:cxn modelId="{7E7F2595-D007-48EE-AD91-9453D508BD93}" type="presOf" srcId="{364EC2DF-6B81-4332-8E75-40F1C4AA715E}" destId="{966259E3-7B7C-4E9A-BB7D-395434078053}" srcOrd="0" destOrd="0" presId="urn:microsoft.com/office/officeart/2005/8/layout/orgChart1"/>
    <dgm:cxn modelId="{12E0BF8D-99ED-41F8-B119-7DD7A8D18775}" type="presOf" srcId="{67BBCB45-2E32-43F8-8AB9-76CB57887764}" destId="{A5CDA094-BA1E-4C0A-AF90-2873C3D0A88B}" srcOrd="0" destOrd="0" presId="urn:microsoft.com/office/officeart/2005/8/layout/orgChart1"/>
    <dgm:cxn modelId="{5F2B06C8-E076-4E59-9FAF-3933450468DF}" type="presOf" srcId="{9C034EC4-F202-4C4A-A92E-C335009BF394}" destId="{A4C27206-7CA6-43C2-B254-E7BF7B908F64}" srcOrd="0" destOrd="0" presId="urn:microsoft.com/office/officeart/2005/8/layout/orgChart1"/>
    <dgm:cxn modelId="{21CDB1D9-2EEA-42FE-83A5-57A8912EB21C}" srcId="{90B9C4AF-E44E-484D-81C6-72757BDFA22E}" destId="{3A69E1B5-9CF7-4682-8ED1-1BDC4D2B942D}" srcOrd="0" destOrd="0" parTransId="{0FC3AEC7-291D-4B72-96F9-1A7F706093E0}" sibTransId="{B9FDA2BF-A1D4-449B-B8ED-03F0D6DD9AA9}"/>
    <dgm:cxn modelId="{857CA814-FD55-4EB6-822B-C7608E3F690B}" type="presOf" srcId="{A78D45E9-6E0A-4EC5-B142-0F9086B69EAB}" destId="{F5E2283D-AC5D-474A-9F1D-7077E4656BA7}" srcOrd="0" destOrd="0" presId="urn:microsoft.com/office/officeart/2005/8/layout/orgChart1"/>
    <dgm:cxn modelId="{ADABA8BC-BC52-45C1-BF22-3A0AE36CA7E9}" type="presOf" srcId="{67BBCB45-2E32-43F8-8AB9-76CB57887764}" destId="{13E1ECBE-F77A-4A36-B6E2-0323FB898489}" srcOrd="1" destOrd="0" presId="urn:microsoft.com/office/officeart/2005/8/layout/orgChart1"/>
    <dgm:cxn modelId="{B466CD22-43D5-4215-B8AD-EC92660A093B}" srcId="{C679DC93-86C6-4E18-B977-2CAB7B150C8B}" destId="{67BBCB45-2E32-43F8-8AB9-76CB57887764}" srcOrd="0" destOrd="0" parTransId="{F897E6CF-C12D-43D2-B56F-CAC5091B0657}" sibTransId="{722B25D6-4026-41F8-9200-230CD03B4912}"/>
    <dgm:cxn modelId="{3F642C2E-C95D-4377-8B56-8C8E420DEAE2}" type="presOf" srcId="{90B9C4AF-E44E-484D-81C6-72757BDFA22E}" destId="{33B4F0F1-ADF2-4C73-8947-0E98690F5080}" srcOrd="0" destOrd="0" presId="urn:microsoft.com/office/officeart/2005/8/layout/orgChart1"/>
    <dgm:cxn modelId="{0BD243FB-26CA-424C-9453-CD0CCCA8942D}" type="presParOf" srcId="{D67C0527-3950-4046-AA95-0C7E8FF73732}" destId="{2363D3EC-250A-4D2C-9239-E7E5E267EB6D}" srcOrd="0" destOrd="0" presId="urn:microsoft.com/office/officeart/2005/8/layout/orgChart1"/>
    <dgm:cxn modelId="{2C83FD7A-DC20-40AB-BAB7-1C718D5C19EC}" type="presParOf" srcId="{2363D3EC-250A-4D2C-9239-E7E5E267EB6D}" destId="{A7FBFEE4-AAAE-4846-B0B7-8E4C3899FE85}" srcOrd="0" destOrd="0" presId="urn:microsoft.com/office/officeart/2005/8/layout/orgChart1"/>
    <dgm:cxn modelId="{5268CEE7-1653-42A0-A13B-58D833B652D5}" type="presParOf" srcId="{A7FBFEE4-AAAE-4846-B0B7-8E4C3899FE85}" destId="{A5CDA094-BA1E-4C0A-AF90-2873C3D0A88B}" srcOrd="0" destOrd="0" presId="urn:microsoft.com/office/officeart/2005/8/layout/orgChart1"/>
    <dgm:cxn modelId="{72641876-8AAC-402F-9920-ADF98EC45AE2}" type="presParOf" srcId="{A7FBFEE4-AAAE-4846-B0B7-8E4C3899FE85}" destId="{13E1ECBE-F77A-4A36-B6E2-0323FB898489}" srcOrd="1" destOrd="0" presId="urn:microsoft.com/office/officeart/2005/8/layout/orgChart1"/>
    <dgm:cxn modelId="{7F1AD8B2-E96C-47CC-BFEF-23E271789DC9}" type="presParOf" srcId="{2363D3EC-250A-4D2C-9239-E7E5E267EB6D}" destId="{0114938A-F975-4D65-B016-1ECB7ED7FA81}" srcOrd="1" destOrd="0" presId="urn:microsoft.com/office/officeart/2005/8/layout/orgChart1"/>
    <dgm:cxn modelId="{FE41D3A0-C2E8-4C51-9D6E-11F4B360D8AA}" type="presParOf" srcId="{0114938A-F975-4D65-B016-1ECB7ED7FA81}" destId="{C347FD8C-C98B-435B-9D52-7EE02D33549F}" srcOrd="0" destOrd="0" presId="urn:microsoft.com/office/officeart/2005/8/layout/orgChart1"/>
    <dgm:cxn modelId="{F3954D65-C18E-43BE-883C-D9551C6F6499}" type="presParOf" srcId="{0114938A-F975-4D65-B016-1ECB7ED7FA81}" destId="{F687B56A-DF34-46A2-9772-1D9E88DD081D}" srcOrd="1" destOrd="0" presId="urn:microsoft.com/office/officeart/2005/8/layout/orgChart1"/>
    <dgm:cxn modelId="{516BC2EB-9857-4A65-A5A8-B5BBA9A362E0}" type="presParOf" srcId="{F687B56A-DF34-46A2-9772-1D9E88DD081D}" destId="{6633654F-6DFC-4DD5-8A39-340BB5952E1B}" srcOrd="0" destOrd="0" presId="urn:microsoft.com/office/officeart/2005/8/layout/orgChart1"/>
    <dgm:cxn modelId="{3E284491-D3ED-4AE3-994D-10BECE19681B}" type="presParOf" srcId="{6633654F-6DFC-4DD5-8A39-340BB5952E1B}" destId="{F5E2283D-AC5D-474A-9F1D-7077E4656BA7}" srcOrd="0" destOrd="0" presId="urn:microsoft.com/office/officeart/2005/8/layout/orgChart1"/>
    <dgm:cxn modelId="{DC3BEA8D-18F1-4DBC-BAC9-057A82AF47D5}" type="presParOf" srcId="{6633654F-6DFC-4DD5-8A39-340BB5952E1B}" destId="{F666BF48-9CE3-4A30-AD46-CB8CB10F2DC9}" srcOrd="1" destOrd="0" presId="urn:microsoft.com/office/officeart/2005/8/layout/orgChart1"/>
    <dgm:cxn modelId="{42A42521-AF8B-4EBE-8336-D76094ECA896}" type="presParOf" srcId="{F687B56A-DF34-46A2-9772-1D9E88DD081D}" destId="{00EFEDEC-EFC6-44A4-999D-15C1BB73B896}" srcOrd="1" destOrd="0" presId="urn:microsoft.com/office/officeart/2005/8/layout/orgChart1"/>
    <dgm:cxn modelId="{2B6386EC-005F-40FB-A3EE-3CF8E52028FF}" type="presParOf" srcId="{F687B56A-DF34-46A2-9772-1D9E88DD081D}" destId="{EF74B154-88F8-45D8-9C14-FAAECE2FFB6A}" srcOrd="2" destOrd="0" presId="urn:microsoft.com/office/officeart/2005/8/layout/orgChart1"/>
    <dgm:cxn modelId="{8B8D33B7-CA56-4FF3-9F0D-EC8B4F00FE86}" type="presParOf" srcId="{EF74B154-88F8-45D8-9C14-FAAECE2FFB6A}" destId="{72EEB7E4-3B21-4E58-B666-120A95055B87}" srcOrd="0" destOrd="0" presId="urn:microsoft.com/office/officeart/2005/8/layout/orgChart1"/>
    <dgm:cxn modelId="{44ECB935-613C-421A-832B-9FA8F26FFF97}" type="presParOf" srcId="{EF74B154-88F8-45D8-9C14-FAAECE2FFB6A}" destId="{3EA54609-6857-48C1-96F7-F3939C5A4F9F}" srcOrd="1" destOrd="0" presId="urn:microsoft.com/office/officeart/2005/8/layout/orgChart1"/>
    <dgm:cxn modelId="{612E4083-7EE9-4A5F-9F32-A6F40710E48B}" type="presParOf" srcId="{3EA54609-6857-48C1-96F7-F3939C5A4F9F}" destId="{D7FC5F39-A41D-42A1-8D70-8F9F0453A8CD}" srcOrd="0" destOrd="0" presId="urn:microsoft.com/office/officeart/2005/8/layout/orgChart1"/>
    <dgm:cxn modelId="{86AAEABD-74C9-4DBE-89E8-7D79CA6353D0}" type="presParOf" srcId="{D7FC5F39-A41D-42A1-8D70-8F9F0453A8CD}" destId="{A4C27206-7CA6-43C2-B254-E7BF7B908F64}" srcOrd="0" destOrd="0" presId="urn:microsoft.com/office/officeart/2005/8/layout/orgChart1"/>
    <dgm:cxn modelId="{35532001-97C7-41B0-B806-0E5ED61F8F25}" type="presParOf" srcId="{D7FC5F39-A41D-42A1-8D70-8F9F0453A8CD}" destId="{42243465-B057-4661-ABCD-C0ABDD286AC2}" srcOrd="1" destOrd="0" presId="urn:microsoft.com/office/officeart/2005/8/layout/orgChart1"/>
    <dgm:cxn modelId="{898FB5D5-01E3-4B9A-90B4-35ADA7366C37}" type="presParOf" srcId="{3EA54609-6857-48C1-96F7-F3939C5A4F9F}" destId="{66CD41E9-92FF-44E5-BC8E-73940CD2355A}" srcOrd="1" destOrd="0" presId="urn:microsoft.com/office/officeart/2005/8/layout/orgChart1"/>
    <dgm:cxn modelId="{32E4874D-B34A-4E04-9B89-DED4F3C5682F}" type="presParOf" srcId="{3EA54609-6857-48C1-96F7-F3939C5A4F9F}" destId="{5C01D075-0EB8-48E8-A9C7-D0ADFEC7D82D}" srcOrd="2" destOrd="0" presId="urn:microsoft.com/office/officeart/2005/8/layout/orgChart1"/>
    <dgm:cxn modelId="{99919AE8-7FC3-4E75-9277-7D5C0E78BAA7}" type="presParOf" srcId="{0114938A-F975-4D65-B016-1ECB7ED7FA81}" destId="{966259E3-7B7C-4E9A-BB7D-395434078053}" srcOrd="2" destOrd="0" presId="urn:microsoft.com/office/officeart/2005/8/layout/orgChart1"/>
    <dgm:cxn modelId="{2CF835D6-DC84-4729-9720-199AD3101382}" type="presParOf" srcId="{0114938A-F975-4D65-B016-1ECB7ED7FA81}" destId="{F684FCB9-1AC6-4B04-AE14-F6846A760ED9}" srcOrd="3" destOrd="0" presId="urn:microsoft.com/office/officeart/2005/8/layout/orgChart1"/>
    <dgm:cxn modelId="{56092209-C14F-4B39-9E0E-796F46ED3C92}" type="presParOf" srcId="{F684FCB9-1AC6-4B04-AE14-F6846A760ED9}" destId="{A25EB2D1-3F7E-4BEA-8B3B-80596DF5B7C8}" srcOrd="0" destOrd="0" presId="urn:microsoft.com/office/officeart/2005/8/layout/orgChart1"/>
    <dgm:cxn modelId="{27D2E039-B6DB-47E0-BB8A-AD80D09D5A43}" type="presParOf" srcId="{A25EB2D1-3F7E-4BEA-8B3B-80596DF5B7C8}" destId="{33B4F0F1-ADF2-4C73-8947-0E98690F5080}" srcOrd="0" destOrd="0" presId="urn:microsoft.com/office/officeart/2005/8/layout/orgChart1"/>
    <dgm:cxn modelId="{3A479005-C636-471B-BB88-3EF0B3EB5B35}" type="presParOf" srcId="{A25EB2D1-3F7E-4BEA-8B3B-80596DF5B7C8}" destId="{6EAE37BA-6D1B-4611-9FB5-ACCA02B323E4}" srcOrd="1" destOrd="0" presId="urn:microsoft.com/office/officeart/2005/8/layout/orgChart1"/>
    <dgm:cxn modelId="{4FD77E6F-DDB1-4E4C-A277-BB9C3627351C}" type="presParOf" srcId="{F684FCB9-1AC6-4B04-AE14-F6846A760ED9}" destId="{8A9E8945-8BAE-4A99-8066-A7BA60A2C6D6}" srcOrd="1" destOrd="0" presId="urn:microsoft.com/office/officeart/2005/8/layout/orgChart1"/>
    <dgm:cxn modelId="{21AD55FF-C2E6-4299-8C60-E54F8ED47B84}" type="presParOf" srcId="{F684FCB9-1AC6-4B04-AE14-F6846A760ED9}" destId="{F53C7E67-0BA2-436F-90F7-0047BEC04389}" srcOrd="2" destOrd="0" presId="urn:microsoft.com/office/officeart/2005/8/layout/orgChart1"/>
    <dgm:cxn modelId="{6518F5FF-8508-4069-80AF-A3051EC86B45}" type="presParOf" srcId="{F53C7E67-0BA2-436F-90F7-0047BEC04389}" destId="{B12088DE-08C3-459A-BD11-CA11CD269716}" srcOrd="0" destOrd="0" presId="urn:microsoft.com/office/officeart/2005/8/layout/orgChart1"/>
    <dgm:cxn modelId="{1CDE3C20-2BF8-48E0-8494-70919B40BA3A}" type="presParOf" srcId="{F53C7E67-0BA2-436F-90F7-0047BEC04389}" destId="{EB6A52C9-A447-4106-BF8A-E3850C1051BD}" srcOrd="1" destOrd="0" presId="urn:microsoft.com/office/officeart/2005/8/layout/orgChart1"/>
    <dgm:cxn modelId="{7B63F8AA-9D5A-4F67-BC4A-DFE0B85ED331}" type="presParOf" srcId="{EB6A52C9-A447-4106-BF8A-E3850C1051BD}" destId="{0F16AE84-5D6D-4311-8B4F-A3755FA567F0}" srcOrd="0" destOrd="0" presId="urn:microsoft.com/office/officeart/2005/8/layout/orgChart1"/>
    <dgm:cxn modelId="{7C131BAD-4254-4418-93B9-1295A48F7CFB}" type="presParOf" srcId="{0F16AE84-5D6D-4311-8B4F-A3755FA567F0}" destId="{2C3FC7BB-3451-4820-8B2E-65584503B9B2}" srcOrd="0" destOrd="0" presId="urn:microsoft.com/office/officeart/2005/8/layout/orgChart1"/>
    <dgm:cxn modelId="{04396681-E8E5-42B2-9A6D-87C03EF73F09}" type="presParOf" srcId="{0F16AE84-5D6D-4311-8B4F-A3755FA567F0}" destId="{1D4863D0-D333-4BE9-B13B-345EB9CB8FDB}" srcOrd="1" destOrd="0" presId="urn:microsoft.com/office/officeart/2005/8/layout/orgChart1"/>
    <dgm:cxn modelId="{2B2C879D-E477-4BA0-B0D2-4E81D12ED261}" type="presParOf" srcId="{EB6A52C9-A447-4106-BF8A-E3850C1051BD}" destId="{704F033A-DFE2-4930-BE1A-82D3323ECAE9}" srcOrd="1" destOrd="0" presId="urn:microsoft.com/office/officeart/2005/8/layout/orgChart1"/>
    <dgm:cxn modelId="{64CF1633-7E8C-4E67-B7BE-740E0DDFE9B1}" type="presParOf" srcId="{EB6A52C9-A447-4106-BF8A-E3850C1051BD}" destId="{AD48F453-C68F-4195-A376-96AF5224F2BC}" srcOrd="2" destOrd="0" presId="urn:microsoft.com/office/officeart/2005/8/layout/orgChart1"/>
    <dgm:cxn modelId="{3FF417DB-A2DA-46F7-BB20-651F0E31780B}" type="presParOf" srcId="{2363D3EC-250A-4D2C-9239-E7E5E267EB6D}" destId="{BD0002A8-16EC-405C-A573-0EBA5C320F8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11DED8-A17A-4C5D-ABF0-A3B29F986EBB}">
      <dsp:nvSpPr>
        <dsp:cNvPr id="0" name=""/>
        <dsp:cNvSpPr/>
      </dsp:nvSpPr>
      <dsp:spPr>
        <a:xfrm>
          <a:off x="-117523" y="0"/>
          <a:ext cx="7235987" cy="1028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kumimoji="0" lang="ru-RU" sz="24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Times New Roman" pitchFamily="18" charset="0"/>
            <a:cs typeface="Times New Roman" pitchFamily="18" charset="0"/>
          </a:endParaRPr>
        </a:p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sz="20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1. Идея актуальной и потенциальной успешности личности ученика в процессе самореализации.</a:t>
          </a:r>
          <a:endParaRPr kumimoji="0" lang="ru-RU" sz="12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  <a:p>
          <a:pPr>
            <a:spcBef>
              <a:spcPct val="0"/>
            </a:spcBef>
          </a:pPr>
          <a:endParaRPr lang="ru-RU" kern="1200" dirty="0"/>
        </a:p>
      </dsp:txBody>
      <dsp:txXfrm>
        <a:off x="-87393" y="30130"/>
        <a:ext cx="5924270" cy="968447"/>
      </dsp:txXfrm>
    </dsp:sp>
    <dsp:sp modelId="{F7B95B98-8165-4BA9-8131-FB3F4CFEFFB3}">
      <dsp:nvSpPr>
        <dsp:cNvPr id="0" name=""/>
        <dsp:cNvSpPr/>
      </dsp:nvSpPr>
      <dsp:spPr>
        <a:xfrm>
          <a:off x="622768" y="1171583"/>
          <a:ext cx="6765892" cy="1028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2. Идея педагогической поддержки личности ученика в процессе самореализации и на пути к успеху</a:t>
          </a:r>
          <a:endParaRPr lang="ru-RU" kern="1200" dirty="0"/>
        </a:p>
      </dsp:txBody>
      <dsp:txXfrm>
        <a:off x="652898" y="1201713"/>
        <a:ext cx="5531728" cy="968447"/>
      </dsp:txXfrm>
    </dsp:sp>
    <dsp:sp modelId="{3BCACB94-FBFE-46D1-B5C3-D1FA38754289}">
      <dsp:nvSpPr>
        <dsp:cNvPr id="0" name=""/>
        <dsp:cNvSpPr/>
      </dsp:nvSpPr>
      <dsp:spPr>
        <a:xfrm>
          <a:off x="1128014" y="2343166"/>
          <a:ext cx="6765892" cy="1028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3. Идея вариативности развития и самореализации личности в процессе достижения успеха.</a:t>
          </a:r>
          <a:endParaRPr kumimoji="0" lang="ru-RU" sz="11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  <a:p>
          <a:pPr>
            <a:spcBef>
              <a:spcPct val="0"/>
            </a:spcBef>
          </a:pPr>
          <a:endParaRPr lang="ru-RU" kern="1200" dirty="0"/>
        </a:p>
      </dsp:txBody>
      <dsp:txXfrm>
        <a:off x="1158144" y="2373296"/>
        <a:ext cx="5531728" cy="968447"/>
      </dsp:txXfrm>
    </dsp:sp>
    <dsp:sp modelId="{D7DCD4CE-6F4C-40F3-A7A7-180157292CA2}">
      <dsp:nvSpPr>
        <dsp:cNvPr id="0" name=""/>
        <dsp:cNvSpPr/>
      </dsp:nvSpPr>
      <dsp:spPr>
        <a:xfrm>
          <a:off x="1633259" y="3514749"/>
          <a:ext cx="6765892" cy="1028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>
              <a:solidFill>
                <a:schemeClr val="tx1"/>
              </a:solidFill>
              <a:latin typeface="Calibri" pitchFamily="34" charset="0"/>
              <a:ea typeface="Times New Roman" pitchFamily="18" charset="0"/>
              <a:cs typeface="Times New Roman" pitchFamily="18" charset="0"/>
            </a:rPr>
            <a:t>4</a:t>
          </a: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. Идея целостности и взаимосвязи личностной и профессиональной успешности учителя.</a:t>
          </a:r>
          <a:endParaRPr kumimoji="0" lang="ru-RU" sz="11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endParaRPr>
        </a:p>
        <a:p>
          <a:pPr>
            <a:spcBef>
              <a:spcPct val="0"/>
            </a:spcBef>
          </a:pPr>
          <a:endParaRPr lang="ru-RU" kern="1200" dirty="0"/>
        </a:p>
      </dsp:txBody>
      <dsp:txXfrm>
        <a:off x="1663389" y="3544879"/>
        <a:ext cx="5531728" cy="968447"/>
      </dsp:txXfrm>
    </dsp:sp>
    <dsp:sp modelId="{5ABA8431-0D25-49B4-A81F-DFCEE22F90B6}">
      <dsp:nvSpPr>
        <dsp:cNvPr id="0" name=""/>
        <dsp:cNvSpPr/>
      </dsp:nvSpPr>
      <dsp:spPr>
        <a:xfrm>
          <a:off x="2138504" y="4686332"/>
          <a:ext cx="6765892" cy="102870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>
              <a:latin typeface="Calibri" pitchFamily="34" charset="0"/>
              <a:ea typeface="Times New Roman" pitchFamily="18" charset="0"/>
              <a:cs typeface="Times New Roman" pitchFamily="18" charset="0"/>
            </a:rPr>
            <a:t>5</a:t>
          </a:r>
          <a:r>
            <a:rPr kumimoji="0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rPr>
            <a:t>. Идея развития школы как открытой, саморазвивающейся системы, взаимодействующей с социальными объектами посёлка, района и области.</a:t>
          </a:r>
          <a:endParaRPr kumimoji="0" lang="ru-RU" sz="18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Times New Roman" pitchFamily="18" charset="0"/>
          </a:endParaRPr>
        </a:p>
        <a:p>
          <a:pPr>
            <a:spcBef>
              <a:spcPct val="0"/>
            </a:spcBef>
          </a:pPr>
          <a:endParaRPr lang="ru-RU" kern="1200" dirty="0"/>
        </a:p>
      </dsp:txBody>
      <dsp:txXfrm>
        <a:off x="2168634" y="4716462"/>
        <a:ext cx="5531728" cy="968447"/>
      </dsp:txXfrm>
    </dsp:sp>
    <dsp:sp modelId="{FAD1D657-6D05-4C6C-B1A4-660F3A08DA0B}">
      <dsp:nvSpPr>
        <dsp:cNvPr id="0" name=""/>
        <dsp:cNvSpPr/>
      </dsp:nvSpPr>
      <dsp:spPr>
        <a:xfrm>
          <a:off x="6214756" y="751527"/>
          <a:ext cx="668659" cy="66865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>
        <a:off x="6365204" y="751527"/>
        <a:ext cx="367763" cy="503166"/>
      </dsp:txXfrm>
    </dsp:sp>
    <dsp:sp modelId="{E32BB092-CFD0-47E4-A5AA-62B3144E5440}">
      <dsp:nvSpPr>
        <dsp:cNvPr id="0" name=""/>
        <dsp:cNvSpPr/>
      </dsp:nvSpPr>
      <dsp:spPr>
        <a:xfrm>
          <a:off x="6720002" y="1923110"/>
          <a:ext cx="668659" cy="66865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>
        <a:off x="6870450" y="1923110"/>
        <a:ext cx="367763" cy="503166"/>
      </dsp:txXfrm>
    </dsp:sp>
    <dsp:sp modelId="{E1A79EEE-E50B-4D73-AA1B-80E84B750D90}">
      <dsp:nvSpPr>
        <dsp:cNvPr id="0" name=""/>
        <dsp:cNvSpPr/>
      </dsp:nvSpPr>
      <dsp:spPr>
        <a:xfrm>
          <a:off x="7225247" y="3077549"/>
          <a:ext cx="668659" cy="66865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>
        <a:off x="7375695" y="3077549"/>
        <a:ext cx="367763" cy="503166"/>
      </dsp:txXfrm>
    </dsp:sp>
    <dsp:sp modelId="{E3698D72-3F60-4856-BF4E-818701C19CED}">
      <dsp:nvSpPr>
        <dsp:cNvPr id="0" name=""/>
        <dsp:cNvSpPr/>
      </dsp:nvSpPr>
      <dsp:spPr>
        <a:xfrm>
          <a:off x="7730492" y="4260562"/>
          <a:ext cx="668659" cy="66865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000" kern="1200" dirty="0"/>
        </a:p>
      </dsp:txBody>
      <dsp:txXfrm>
        <a:off x="7880940" y="4260562"/>
        <a:ext cx="367763" cy="5031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CA73C1-F71E-4401-BB9E-CE6947C7E80B}">
      <dsp:nvSpPr>
        <dsp:cNvPr id="0" name=""/>
        <dsp:cNvSpPr/>
      </dsp:nvSpPr>
      <dsp:spPr>
        <a:xfrm>
          <a:off x="3296844" y="2680"/>
          <a:ext cx="2459446" cy="11741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Метод коллективного творчества</a:t>
          </a:r>
          <a:endParaRPr lang="ru-RU" sz="2000" kern="1200" dirty="0"/>
        </a:p>
      </dsp:txBody>
      <dsp:txXfrm>
        <a:off x="3354161" y="59997"/>
        <a:ext cx="2344812" cy="1059515"/>
      </dsp:txXfrm>
    </dsp:sp>
    <dsp:sp modelId="{1A8AA82C-A133-4D71-B046-F29C98233825}">
      <dsp:nvSpPr>
        <dsp:cNvPr id="0" name=""/>
        <dsp:cNvSpPr/>
      </dsp:nvSpPr>
      <dsp:spPr>
        <a:xfrm>
          <a:off x="2180804" y="589754"/>
          <a:ext cx="4691524" cy="4691524"/>
        </a:xfrm>
        <a:custGeom>
          <a:avLst/>
          <a:gdLst/>
          <a:ahLst/>
          <a:cxnLst/>
          <a:rect l="0" t="0" r="0" b="0"/>
          <a:pathLst>
            <a:path>
              <a:moveTo>
                <a:pt x="3583909" y="353378"/>
              </a:moveTo>
              <a:arcTo wR="2345762" hR="2345762" stAng="18111509" swAng="143358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FB3463-25E3-4415-B47C-AA4582A780FA}">
      <dsp:nvSpPr>
        <dsp:cNvPr id="0" name=""/>
        <dsp:cNvSpPr/>
      </dsp:nvSpPr>
      <dsp:spPr>
        <a:xfrm>
          <a:off x="5662905" y="1623562"/>
          <a:ext cx="2189229" cy="11741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Метод педагогического наблюдения </a:t>
          </a:r>
          <a:endParaRPr lang="ru-RU" sz="2000" kern="1200" dirty="0"/>
        </a:p>
      </dsp:txBody>
      <dsp:txXfrm>
        <a:off x="5720222" y="1680879"/>
        <a:ext cx="2074595" cy="1059515"/>
      </dsp:txXfrm>
    </dsp:sp>
    <dsp:sp modelId="{28651A84-5ADD-47CD-A7AF-2ACD665E4C7D}">
      <dsp:nvSpPr>
        <dsp:cNvPr id="0" name=""/>
        <dsp:cNvSpPr/>
      </dsp:nvSpPr>
      <dsp:spPr>
        <a:xfrm>
          <a:off x="2180804" y="589754"/>
          <a:ext cx="4691524" cy="4691524"/>
        </a:xfrm>
        <a:custGeom>
          <a:avLst/>
          <a:gdLst/>
          <a:ahLst/>
          <a:cxnLst/>
          <a:rect l="0" t="0" r="0" b="0"/>
          <a:pathLst>
            <a:path>
              <a:moveTo>
                <a:pt x="4688307" y="2222950"/>
              </a:moveTo>
              <a:arcTo wR="2345762" hR="2345762" stAng="21419936" swAng="219620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2C661B-574A-45CF-9FC5-AB9469DEAF45}">
      <dsp:nvSpPr>
        <dsp:cNvPr id="0" name=""/>
        <dsp:cNvSpPr/>
      </dsp:nvSpPr>
      <dsp:spPr>
        <a:xfrm>
          <a:off x="4797742" y="4246204"/>
          <a:ext cx="2215259" cy="11741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Метод анкетирования</a:t>
          </a:r>
          <a:endParaRPr lang="ru-RU" sz="2000" kern="1200" dirty="0"/>
        </a:p>
      </dsp:txBody>
      <dsp:txXfrm>
        <a:off x="4855059" y="4303521"/>
        <a:ext cx="2100625" cy="1059515"/>
      </dsp:txXfrm>
    </dsp:sp>
    <dsp:sp modelId="{2238FD25-05B5-4B62-9B6A-ACA69D5ECF10}">
      <dsp:nvSpPr>
        <dsp:cNvPr id="0" name=""/>
        <dsp:cNvSpPr/>
      </dsp:nvSpPr>
      <dsp:spPr>
        <a:xfrm>
          <a:off x="2180804" y="589754"/>
          <a:ext cx="4691524" cy="4691524"/>
        </a:xfrm>
        <a:custGeom>
          <a:avLst/>
          <a:gdLst/>
          <a:ahLst/>
          <a:cxnLst/>
          <a:rect l="0" t="0" r="0" b="0"/>
          <a:pathLst>
            <a:path>
              <a:moveTo>
                <a:pt x="2612797" y="4676276"/>
              </a:moveTo>
              <a:arcTo wR="2345762" hR="2345762" stAng="5007806" swAng="59926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73F63B-3906-4A9B-A27F-092822CE76DA}">
      <dsp:nvSpPr>
        <dsp:cNvPr id="0" name=""/>
        <dsp:cNvSpPr/>
      </dsp:nvSpPr>
      <dsp:spPr>
        <a:xfrm>
          <a:off x="1914327" y="4246204"/>
          <a:ext cx="2466870" cy="11741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Метод личного примера</a:t>
          </a:r>
          <a:endParaRPr lang="ru-RU" sz="2000" kern="1200" dirty="0"/>
        </a:p>
      </dsp:txBody>
      <dsp:txXfrm>
        <a:off x="1971644" y="4303521"/>
        <a:ext cx="2352236" cy="1059515"/>
      </dsp:txXfrm>
    </dsp:sp>
    <dsp:sp modelId="{BD273384-B967-4027-A645-64F429246F84}">
      <dsp:nvSpPr>
        <dsp:cNvPr id="0" name=""/>
        <dsp:cNvSpPr/>
      </dsp:nvSpPr>
      <dsp:spPr>
        <a:xfrm>
          <a:off x="2180804" y="589754"/>
          <a:ext cx="4691524" cy="4691524"/>
        </a:xfrm>
        <a:custGeom>
          <a:avLst/>
          <a:gdLst/>
          <a:ahLst/>
          <a:cxnLst/>
          <a:rect l="0" t="0" r="0" b="0"/>
          <a:pathLst>
            <a:path>
              <a:moveTo>
                <a:pt x="391980" y="3643968"/>
              </a:moveTo>
              <a:arcTo wR="2345762" hR="2345762" stAng="8783858" swAng="219620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35BF48-CF35-4E06-9FB8-81231146609B}">
      <dsp:nvSpPr>
        <dsp:cNvPr id="0" name=""/>
        <dsp:cNvSpPr/>
      </dsp:nvSpPr>
      <dsp:spPr>
        <a:xfrm>
          <a:off x="1149021" y="1623562"/>
          <a:ext cx="2293186" cy="11741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Метод убеждения</a:t>
          </a:r>
          <a:endParaRPr lang="ru-RU" sz="2000" kern="1200" dirty="0"/>
        </a:p>
      </dsp:txBody>
      <dsp:txXfrm>
        <a:off x="1206338" y="1680879"/>
        <a:ext cx="2178552" cy="1059515"/>
      </dsp:txXfrm>
    </dsp:sp>
    <dsp:sp modelId="{4AEE78F6-E8AC-490F-A7FF-E0487651A909}">
      <dsp:nvSpPr>
        <dsp:cNvPr id="0" name=""/>
        <dsp:cNvSpPr/>
      </dsp:nvSpPr>
      <dsp:spPr>
        <a:xfrm>
          <a:off x="2180804" y="589754"/>
          <a:ext cx="4691524" cy="4691524"/>
        </a:xfrm>
        <a:custGeom>
          <a:avLst/>
          <a:gdLst/>
          <a:ahLst/>
          <a:cxnLst/>
          <a:rect l="0" t="0" r="0" b="0"/>
          <a:pathLst>
            <a:path>
              <a:moveTo>
                <a:pt x="406743" y="1025607"/>
              </a:moveTo>
              <a:arcTo wR="2345762" hR="2345762" stAng="12854908" swAng="143358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2C8BCB-26CC-4C28-8F9D-21E7FC7AC055}">
      <dsp:nvSpPr>
        <dsp:cNvPr id="0" name=""/>
        <dsp:cNvSpPr/>
      </dsp:nvSpPr>
      <dsp:spPr>
        <a:xfrm>
          <a:off x="3148007" y="2500528"/>
          <a:ext cx="2519096" cy="158573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800" b="1" i="0" u="none" strike="noStrike" kern="1200" cap="none" normalizeH="0" baseline="0" dirty="0" smtClean="0">
              <a:ln/>
              <a:effectLst/>
              <a:latin typeface="Arial" charset="0"/>
            </a:rPr>
            <a:t>Используемые технологии воспитания</a:t>
          </a:r>
        </a:p>
      </dsp:txBody>
      <dsp:txXfrm>
        <a:off x="3516920" y="2732754"/>
        <a:ext cx="1781270" cy="1121287"/>
      </dsp:txXfrm>
    </dsp:sp>
    <dsp:sp modelId="{E15C19E0-4CB7-44E9-9BC0-F5E1C64267AA}">
      <dsp:nvSpPr>
        <dsp:cNvPr id="0" name=""/>
        <dsp:cNvSpPr/>
      </dsp:nvSpPr>
      <dsp:spPr>
        <a:xfrm rot="16200000">
          <a:off x="3845013" y="1923967"/>
          <a:ext cx="1125083" cy="28037"/>
        </a:xfrm>
        <a:custGeom>
          <a:avLst/>
          <a:gdLst/>
          <a:ahLst/>
          <a:cxnLst/>
          <a:rect l="0" t="0" r="0" b="0"/>
          <a:pathLst>
            <a:path>
              <a:moveTo>
                <a:pt x="0" y="14018"/>
              </a:moveTo>
              <a:lnTo>
                <a:pt x="1125083" y="140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4379428" y="1909859"/>
        <a:ext cx="56254" cy="56254"/>
      </dsp:txXfrm>
    </dsp:sp>
    <dsp:sp modelId="{747A1893-9CB2-4D22-9B61-3D448824A8D7}">
      <dsp:nvSpPr>
        <dsp:cNvPr id="0" name=""/>
        <dsp:cNvSpPr/>
      </dsp:nvSpPr>
      <dsp:spPr>
        <a:xfrm>
          <a:off x="3480610" y="6764"/>
          <a:ext cx="1853890" cy="13686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kern="1200" cap="none" normalizeH="0" baseline="0" dirty="0" smtClean="0">
              <a:ln/>
              <a:effectLst/>
              <a:latin typeface="Arial" charset="0"/>
            </a:rPr>
            <a:t>Технология сотрудничества</a:t>
          </a:r>
        </a:p>
      </dsp:txBody>
      <dsp:txXfrm>
        <a:off x="3752106" y="207203"/>
        <a:ext cx="1310898" cy="967802"/>
      </dsp:txXfrm>
    </dsp:sp>
    <dsp:sp modelId="{22CA9E89-4477-4178-ABEA-5549CE82F2D3}">
      <dsp:nvSpPr>
        <dsp:cNvPr id="0" name=""/>
        <dsp:cNvSpPr/>
      </dsp:nvSpPr>
      <dsp:spPr>
        <a:xfrm rot="18887796">
          <a:off x="4923561" y="2242922"/>
          <a:ext cx="1026235" cy="28037"/>
        </a:xfrm>
        <a:custGeom>
          <a:avLst/>
          <a:gdLst/>
          <a:ahLst/>
          <a:cxnLst/>
          <a:rect l="0" t="0" r="0" b="0"/>
          <a:pathLst>
            <a:path>
              <a:moveTo>
                <a:pt x="0" y="14018"/>
              </a:moveTo>
              <a:lnTo>
                <a:pt x="1026235" y="140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5411023" y="2231285"/>
        <a:ext cx="51311" cy="51311"/>
      </dsp:txXfrm>
    </dsp:sp>
    <dsp:sp modelId="{390CE953-E50C-4D2A-930A-1B465DB40E9E}">
      <dsp:nvSpPr>
        <dsp:cNvPr id="0" name=""/>
        <dsp:cNvSpPr/>
      </dsp:nvSpPr>
      <dsp:spPr>
        <a:xfrm>
          <a:off x="5362731" y="642998"/>
          <a:ext cx="1993947" cy="13686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kern="1200" cap="none" normalizeH="0" baseline="0" dirty="0" smtClean="0">
              <a:ln/>
              <a:effectLst/>
              <a:latin typeface="Arial" charset="0"/>
            </a:rPr>
            <a:t>Гуманного коллективного воспитания</a:t>
          </a:r>
        </a:p>
      </dsp:txBody>
      <dsp:txXfrm>
        <a:off x="5654738" y="843437"/>
        <a:ext cx="1409933" cy="967802"/>
      </dsp:txXfrm>
    </dsp:sp>
    <dsp:sp modelId="{F5D4A24A-C0C9-4EE3-85C5-F8BE56884C7C}">
      <dsp:nvSpPr>
        <dsp:cNvPr id="0" name=""/>
        <dsp:cNvSpPr/>
      </dsp:nvSpPr>
      <dsp:spPr>
        <a:xfrm rot="21000000">
          <a:off x="5617661" y="3033984"/>
          <a:ext cx="363193" cy="28037"/>
        </a:xfrm>
        <a:custGeom>
          <a:avLst/>
          <a:gdLst/>
          <a:ahLst/>
          <a:cxnLst/>
          <a:rect l="0" t="0" r="0" b="0"/>
          <a:pathLst>
            <a:path>
              <a:moveTo>
                <a:pt x="0" y="14018"/>
              </a:moveTo>
              <a:lnTo>
                <a:pt x="363193" y="140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5790177" y="3038923"/>
        <a:ext cx="18159" cy="18159"/>
      </dsp:txXfrm>
    </dsp:sp>
    <dsp:sp modelId="{E4B43322-97B9-4D7D-B2FE-B9F815E3C88D}">
      <dsp:nvSpPr>
        <dsp:cNvPr id="0" name=""/>
        <dsp:cNvSpPr/>
      </dsp:nvSpPr>
      <dsp:spPr>
        <a:xfrm>
          <a:off x="5943988" y="2157174"/>
          <a:ext cx="2052650" cy="13686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kern="1200" cap="none" normalizeH="0" baseline="0" dirty="0" smtClean="0">
              <a:ln/>
              <a:effectLst/>
              <a:latin typeface="Arial" charset="0"/>
            </a:rPr>
            <a:t>Индивидуально-рефлексивного воспитания</a:t>
          </a:r>
        </a:p>
      </dsp:txBody>
      <dsp:txXfrm>
        <a:off x="6244592" y="2357613"/>
        <a:ext cx="1451442" cy="967802"/>
      </dsp:txXfrm>
    </dsp:sp>
    <dsp:sp modelId="{85D12768-0CCB-4476-BC76-538E15C6AADC}">
      <dsp:nvSpPr>
        <dsp:cNvPr id="0" name=""/>
        <dsp:cNvSpPr/>
      </dsp:nvSpPr>
      <dsp:spPr>
        <a:xfrm rot="1800000">
          <a:off x="5296420" y="3962273"/>
          <a:ext cx="587886" cy="28037"/>
        </a:xfrm>
        <a:custGeom>
          <a:avLst/>
          <a:gdLst/>
          <a:ahLst/>
          <a:cxnLst/>
          <a:rect l="0" t="0" r="0" b="0"/>
          <a:pathLst>
            <a:path>
              <a:moveTo>
                <a:pt x="0" y="14018"/>
              </a:moveTo>
              <a:lnTo>
                <a:pt x="587886" y="140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5575666" y="3961595"/>
        <a:ext cx="29394" cy="29394"/>
      </dsp:txXfrm>
    </dsp:sp>
    <dsp:sp modelId="{1F04096B-0C49-4F9D-9582-78F8421AAABF}">
      <dsp:nvSpPr>
        <dsp:cNvPr id="0" name=""/>
        <dsp:cNvSpPr/>
      </dsp:nvSpPr>
      <dsp:spPr>
        <a:xfrm>
          <a:off x="5535427" y="3910204"/>
          <a:ext cx="2251560" cy="13686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kern="1200" cap="none" normalizeH="0" baseline="0" dirty="0" smtClean="0">
              <a:ln/>
              <a:effectLst/>
              <a:latin typeface="Arial" charset="0"/>
            </a:rPr>
            <a:t>Технология планирования воспитательной работы  учителя и ученика</a:t>
          </a:r>
        </a:p>
      </dsp:txBody>
      <dsp:txXfrm>
        <a:off x="5865160" y="4110643"/>
        <a:ext cx="1592094" cy="967802"/>
      </dsp:txXfrm>
    </dsp:sp>
    <dsp:sp modelId="{B9407C3C-206E-413D-AA1A-B2B5C9217F58}">
      <dsp:nvSpPr>
        <dsp:cNvPr id="0" name=""/>
        <dsp:cNvSpPr/>
      </dsp:nvSpPr>
      <dsp:spPr>
        <a:xfrm rot="4163004">
          <a:off x="4347188" y="4557427"/>
          <a:ext cx="1082353" cy="28037"/>
        </a:xfrm>
        <a:custGeom>
          <a:avLst/>
          <a:gdLst/>
          <a:ahLst/>
          <a:cxnLst/>
          <a:rect l="0" t="0" r="0" b="0"/>
          <a:pathLst>
            <a:path>
              <a:moveTo>
                <a:pt x="0" y="14018"/>
              </a:moveTo>
              <a:lnTo>
                <a:pt x="1082353" y="140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4861306" y="4544387"/>
        <a:ext cx="54117" cy="54117"/>
      </dsp:txXfrm>
    </dsp:sp>
    <dsp:sp modelId="{58766EB3-818D-46BB-B680-4F1CAB8D74FD}">
      <dsp:nvSpPr>
        <dsp:cNvPr id="0" name=""/>
        <dsp:cNvSpPr/>
      </dsp:nvSpPr>
      <dsp:spPr>
        <a:xfrm>
          <a:off x="4500810" y="5046812"/>
          <a:ext cx="1647685" cy="13686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kern="1200" cap="none" normalizeH="0" baseline="0" dirty="0" smtClean="0">
              <a:ln/>
              <a:effectLst/>
              <a:latin typeface="Arial" charset="0"/>
            </a:rPr>
            <a:t>Технология субъектных в классе </a:t>
          </a:r>
        </a:p>
      </dsp:txBody>
      <dsp:txXfrm>
        <a:off x="4742108" y="5247251"/>
        <a:ext cx="1165089" cy="967802"/>
      </dsp:txXfrm>
    </dsp:sp>
    <dsp:sp modelId="{446D9592-EC4D-4D58-84EA-5E057FCFE112}">
      <dsp:nvSpPr>
        <dsp:cNvPr id="0" name=""/>
        <dsp:cNvSpPr/>
      </dsp:nvSpPr>
      <dsp:spPr>
        <a:xfrm rot="6600000">
          <a:off x="3401746" y="4559535"/>
          <a:ext cx="1079740" cy="28037"/>
        </a:xfrm>
        <a:custGeom>
          <a:avLst/>
          <a:gdLst/>
          <a:ahLst/>
          <a:cxnLst/>
          <a:rect l="0" t="0" r="0" b="0"/>
          <a:pathLst>
            <a:path>
              <a:moveTo>
                <a:pt x="0" y="14018"/>
              </a:moveTo>
              <a:lnTo>
                <a:pt x="1079740" y="140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 rot="10800000">
        <a:off x="3914623" y="4546560"/>
        <a:ext cx="53987" cy="53987"/>
      </dsp:txXfrm>
    </dsp:sp>
    <dsp:sp modelId="{DDEA1242-4423-4FC2-822C-ED7625360A94}">
      <dsp:nvSpPr>
        <dsp:cNvPr id="0" name=""/>
        <dsp:cNvSpPr/>
      </dsp:nvSpPr>
      <dsp:spPr>
        <a:xfrm>
          <a:off x="2647879" y="5054413"/>
          <a:ext cx="1739277" cy="13686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kern="1200" cap="none" normalizeH="0" baseline="0" dirty="0" smtClean="0">
              <a:ln/>
              <a:effectLst/>
              <a:latin typeface="Arial" charset="0"/>
            </a:rPr>
            <a:t>Здоровьесберегающие технологии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1200" b="1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2902590" y="5254852"/>
        <a:ext cx="1229855" cy="967802"/>
      </dsp:txXfrm>
    </dsp:sp>
    <dsp:sp modelId="{3FF9719B-4012-4D1C-8855-1887A0E9B44C}">
      <dsp:nvSpPr>
        <dsp:cNvPr id="0" name=""/>
        <dsp:cNvSpPr/>
      </dsp:nvSpPr>
      <dsp:spPr>
        <a:xfrm rot="9006048">
          <a:off x="2852633" y="3980984"/>
          <a:ext cx="669507" cy="28037"/>
        </a:xfrm>
        <a:custGeom>
          <a:avLst/>
          <a:gdLst/>
          <a:ahLst/>
          <a:cxnLst/>
          <a:rect l="0" t="0" r="0" b="0"/>
          <a:pathLst>
            <a:path>
              <a:moveTo>
                <a:pt x="0" y="14018"/>
              </a:moveTo>
              <a:lnTo>
                <a:pt x="669507" y="140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 rot="10800000">
        <a:off x="3170649" y="3978265"/>
        <a:ext cx="33475" cy="33475"/>
      </dsp:txXfrm>
    </dsp:sp>
    <dsp:sp modelId="{1D698E3B-B7C7-4E81-91D3-CA0976D8FD75}">
      <dsp:nvSpPr>
        <dsp:cNvPr id="0" name=""/>
        <dsp:cNvSpPr/>
      </dsp:nvSpPr>
      <dsp:spPr>
        <a:xfrm>
          <a:off x="1285783" y="3889049"/>
          <a:ext cx="1791451" cy="13686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kern="1200" cap="none" normalizeH="0" baseline="0" dirty="0" smtClean="0">
              <a:ln/>
              <a:effectLst/>
              <a:latin typeface="Arial" charset="0"/>
            </a:rPr>
            <a:t>технология мониторинга</a:t>
          </a:r>
        </a:p>
      </dsp:txBody>
      <dsp:txXfrm>
        <a:off x="1548135" y="4089488"/>
        <a:ext cx="1266747" cy="967802"/>
      </dsp:txXfrm>
    </dsp:sp>
    <dsp:sp modelId="{C696722F-D0ED-4492-ADC0-73EFD4BF2175}">
      <dsp:nvSpPr>
        <dsp:cNvPr id="0" name=""/>
        <dsp:cNvSpPr/>
      </dsp:nvSpPr>
      <dsp:spPr>
        <a:xfrm rot="11400000">
          <a:off x="2859773" y="3036216"/>
          <a:ext cx="337481" cy="28037"/>
        </a:xfrm>
        <a:custGeom>
          <a:avLst/>
          <a:gdLst/>
          <a:ahLst/>
          <a:cxnLst/>
          <a:rect l="0" t="0" r="0" b="0"/>
          <a:pathLst>
            <a:path>
              <a:moveTo>
                <a:pt x="0" y="14018"/>
              </a:moveTo>
              <a:lnTo>
                <a:pt x="337481" y="140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 rot="10800000">
        <a:off x="3020076" y="3041798"/>
        <a:ext cx="16874" cy="16874"/>
      </dsp:txXfrm>
    </dsp:sp>
    <dsp:sp modelId="{6B668D17-EBB1-44D3-89CA-CFC905FB6E89}">
      <dsp:nvSpPr>
        <dsp:cNvPr id="0" name=""/>
        <dsp:cNvSpPr/>
      </dsp:nvSpPr>
      <dsp:spPr>
        <a:xfrm>
          <a:off x="790372" y="2157174"/>
          <a:ext cx="2108848" cy="13686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kern="1200" cap="none" normalizeH="0" baseline="0" dirty="0" smtClean="0">
              <a:ln/>
              <a:effectLst/>
              <a:latin typeface="Arial" charset="0"/>
            </a:rPr>
            <a:t>Технология «портфолио»</a:t>
          </a:r>
        </a:p>
      </dsp:txBody>
      <dsp:txXfrm>
        <a:off x="1099206" y="2357613"/>
        <a:ext cx="1491180" cy="967802"/>
      </dsp:txXfrm>
    </dsp:sp>
    <dsp:sp modelId="{9AF3F690-BCE4-4D49-815F-4597EE96D9B6}">
      <dsp:nvSpPr>
        <dsp:cNvPr id="0" name=""/>
        <dsp:cNvSpPr/>
      </dsp:nvSpPr>
      <dsp:spPr>
        <a:xfrm rot="13657428">
          <a:off x="2870234" y="2190237"/>
          <a:ext cx="1087254" cy="28037"/>
        </a:xfrm>
        <a:custGeom>
          <a:avLst/>
          <a:gdLst/>
          <a:ahLst/>
          <a:cxnLst/>
          <a:rect l="0" t="0" r="0" b="0"/>
          <a:pathLst>
            <a:path>
              <a:moveTo>
                <a:pt x="0" y="14018"/>
              </a:moveTo>
              <a:lnTo>
                <a:pt x="1087254" y="140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 rot="10800000">
        <a:off x="3386680" y="2177074"/>
        <a:ext cx="54362" cy="54362"/>
      </dsp:txXfrm>
    </dsp:sp>
    <dsp:sp modelId="{3E92C64F-571D-472C-85E3-A7CC760C9CFA}">
      <dsp:nvSpPr>
        <dsp:cNvPr id="0" name=""/>
        <dsp:cNvSpPr/>
      </dsp:nvSpPr>
      <dsp:spPr>
        <a:xfrm>
          <a:off x="1719111" y="571557"/>
          <a:ext cx="1659004" cy="13686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200" b="1" i="0" u="none" strike="noStrike" kern="1200" cap="none" normalizeH="0" baseline="0" dirty="0" smtClean="0">
              <a:ln/>
              <a:effectLst/>
              <a:latin typeface="Arial" charset="0"/>
            </a:rPr>
            <a:t>Технология социализации</a:t>
          </a:r>
        </a:p>
      </dsp:txBody>
      <dsp:txXfrm>
        <a:off x="1962067" y="771996"/>
        <a:ext cx="1173092" cy="9678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6C44BC-8280-4749-9501-254F0B75E981}">
      <dsp:nvSpPr>
        <dsp:cNvPr id="0" name=""/>
        <dsp:cNvSpPr/>
      </dsp:nvSpPr>
      <dsp:spPr>
        <a:xfrm>
          <a:off x="2143141" y="2561"/>
          <a:ext cx="2768762" cy="126654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Моя Родина</a:t>
          </a:r>
          <a:endParaRPr lang="ru-RU" sz="2000" kern="1200" dirty="0"/>
        </a:p>
      </dsp:txBody>
      <dsp:txXfrm>
        <a:off x="2548617" y="188042"/>
        <a:ext cx="1957810" cy="895580"/>
      </dsp:txXfrm>
    </dsp:sp>
    <dsp:sp modelId="{3B68E0FB-A0D2-481C-B16B-75A56DD806A1}">
      <dsp:nvSpPr>
        <dsp:cNvPr id="0" name=""/>
        <dsp:cNvSpPr/>
      </dsp:nvSpPr>
      <dsp:spPr>
        <a:xfrm rot="12715804">
          <a:off x="4336662" y="928791"/>
          <a:ext cx="7873" cy="4274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 rot="10800000">
        <a:off x="4338845" y="1014907"/>
        <a:ext cx="5511" cy="256475"/>
      </dsp:txXfrm>
    </dsp:sp>
    <dsp:sp modelId="{E132EBB4-5DB1-4825-92BD-D610301DA008}">
      <dsp:nvSpPr>
        <dsp:cNvPr id="0" name=""/>
        <dsp:cNvSpPr/>
      </dsp:nvSpPr>
      <dsp:spPr>
        <a:xfrm>
          <a:off x="3571897" y="1000133"/>
          <a:ext cx="3556513" cy="154302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Здоровье</a:t>
          </a:r>
          <a:endParaRPr lang="ru-RU" sz="2000" kern="1200" dirty="0"/>
        </a:p>
      </dsp:txBody>
      <dsp:txXfrm>
        <a:off x="4092736" y="1226104"/>
        <a:ext cx="2514835" cy="1091086"/>
      </dsp:txXfrm>
    </dsp:sp>
    <dsp:sp modelId="{4FD84094-9DD4-41BE-B3AD-869C520B9EA6}">
      <dsp:nvSpPr>
        <dsp:cNvPr id="0" name=""/>
        <dsp:cNvSpPr/>
      </dsp:nvSpPr>
      <dsp:spPr>
        <a:xfrm rot="5236927">
          <a:off x="5362461" y="2377934"/>
          <a:ext cx="53240" cy="4274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5370068" y="2455448"/>
        <a:ext cx="37268" cy="256475"/>
      </dsp:txXfrm>
    </dsp:sp>
    <dsp:sp modelId="{0CB86531-DF1B-4118-A631-9FC48E61142B}">
      <dsp:nvSpPr>
        <dsp:cNvPr id="0" name=""/>
        <dsp:cNvSpPr/>
      </dsp:nvSpPr>
      <dsp:spPr>
        <a:xfrm>
          <a:off x="3929084" y="2643209"/>
          <a:ext cx="2985011" cy="126654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Интеллект</a:t>
          </a:r>
          <a:endParaRPr lang="ru-RU" sz="2000" kern="1200" dirty="0"/>
        </a:p>
      </dsp:txBody>
      <dsp:txXfrm>
        <a:off x="4366229" y="2828690"/>
        <a:ext cx="2110721" cy="895580"/>
      </dsp:txXfrm>
    </dsp:sp>
    <dsp:sp modelId="{A339F6D3-14A1-45BB-A7CD-00E59CBC792E}">
      <dsp:nvSpPr>
        <dsp:cNvPr id="0" name=""/>
        <dsp:cNvSpPr/>
      </dsp:nvSpPr>
      <dsp:spPr>
        <a:xfrm rot="9179267">
          <a:off x="4419029" y="3564591"/>
          <a:ext cx="36329" cy="4274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 rot="10800000">
        <a:off x="4429334" y="3647607"/>
        <a:ext cx="25430" cy="256475"/>
      </dsp:txXfrm>
    </dsp:sp>
    <dsp:sp modelId="{6907F2A6-0CDA-45C2-AEF2-028356FF1383}">
      <dsp:nvSpPr>
        <dsp:cNvPr id="0" name=""/>
        <dsp:cNvSpPr/>
      </dsp:nvSpPr>
      <dsp:spPr>
        <a:xfrm>
          <a:off x="2000262" y="3643331"/>
          <a:ext cx="2919024" cy="126654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Мир прекрасного</a:t>
          </a:r>
          <a:endParaRPr lang="ru-RU" sz="2000" kern="1200" dirty="0"/>
        </a:p>
      </dsp:txBody>
      <dsp:txXfrm>
        <a:off x="2427743" y="3828812"/>
        <a:ext cx="2064062" cy="895580"/>
      </dsp:txXfrm>
    </dsp:sp>
    <dsp:sp modelId="{897AA99A-EA1A-4AF3-B76A-9DB8AC73B8BB}">
      <dsp:nvSpPr>
        <dsp:cNvPr id="0" name=""/>
        <dsp:cNvSpPr/>
      </dsp:nvSpPr>
      <dsp:spPr>
        <a:xfrm rot="12862139">
          <a:off x="2604338" y="3497863"/>
          <a:ext cx="58602" cy="4274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 rot="10800000">
        <a:off x="2620384" y="3588316"/>
        <a:ext cx="41021" cy="256475"/>
      </dsp:txXfrm>
    </dsp:sp>
    <dsp:sp modelId="{E05A8CBE-8C87-48BE-A7A8-04C6397B5E1B}">
      <dsp:nvSpPr>
        <dsp:cNvPr id="0" name=""/>
        <dsp:cNvSpPr/>
      </dsp:nvSpPr>
      <dsp:spPr>
        <a:xfrm>
          <a:off x="214317" y="2500328"/>
          <a:ext cx="3148408" cy="1266542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Семья</a:t>
          </a:r>
          <a:endParaRPr lang="ru-RU" sz="2000" kern="1200" dirty="0"/>
        </a:p>
      </dsp:txBody>
      <dsp:txXfrm>
        <a:off x="675391" y="2685809"/>
        <a:ext cx="2226260" cy="895580"/>
      </dsp:txXfrm>
    </dsp:sp>
    <dsp:sp modelId="{18DB3FC1-6544-4033-A63D-E197C2309225}">
      <dsp:nvSpPr>
        <dsp:cNvPr id="0" name=""/>
        <dsp:cNvSpPr/>
      </dsp:nvSpPr>
      <dsp:spPr>
        <a:xfrm rot="16277737">
          <a:off x="1738791" y="2164369"/>
          <a:ext cx="133634" cy="4274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1758383" y="2269900"/>
        <a:ext cx="93544" cy="256475"/>
      </dsp:txXfrm>
    </dsp:sp>
    <dsp:sp modelId="{3D69B972-6B45-4936-BBA9-C4ADA3B1F7EA}">
      <dsp:nvSpPr>
        <dsp:cNvPr id="0" name=""/>
        <dsp:cNvSpPr/>
      </dsp:nvSpPr>
      <dsp:spPr>
        <a:xfrm>
          <a:off x="204802" y="981761"/>
          <a:ext cx="3236128" cy="126654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«Лидер»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Ученическое самоуправление </a:t>
          </a:r>
          <a:endParaRPr lang="ru-RU" sz="1800" kern="1200" dirty="0"/>
        </a:p>
      </dsp:txBody>
      <dsp:txXfrm>
        <a:off x="678722" y="1167242"/>
        <a:ext cx="2288288" cy="895580"/>
      </dsp:txXfrm>
    </dsp:sp>
    <dsp:sp modelId="{5F7F78FD-6EE0-4654-B9D2-CED70A719338}">
      <dsp:nvSpPr>
        <dsp:cNvPr id="0" name=""/>
        <dsp:cNvSpPr/>
      </dsp:nvSpPr>
      <dsp:spPr>
        <a:xfrm rot="9007546">
          <a:off x="2679534" y="897130"/>
          <a:ext cx="42059" cy="42745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 rot="10800000">
        <a:off x="2691314" y="979479"/>
        <a:ext cx="29441" cy="25647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2088DE-08C3-459A-BD11-CA11CD269716}">
      <dsp:nvSpPr>
        <dsp:cNvPr id="0" name=""/>
        <dsp:cNvSpPr/>
      </dsp:nvSpPr>
      <dsp:spPr>
        <a:xfrm>
          <a:off x="4571994" y="1620135"/>
          <a:ext cx="2011834" cy="2470466"/>
        </a:xfrm>
        <a:custGeom>
          <a:avLst/>
          <a:gdLst/>
          <a:ahLst/>
          <a:cxnLst/>
          <a:rect l="0" t="0" r="0" b="0"/>
          <a:pathLst>
            <a:path>
              <a:moveTo>
                <a:pt x="2011834" y="0"/>
              </a:moveTo>
              <a:lnTo>
                <a:pt x="0" y="247046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6259E3-7B7C-4E9A-BB7D-395434078053}">
      <dsp:nvSpPr>
        <dsp:cNvPr id="0" name=""/>
        <dsp:cNvSpPr/>
      </dsp:nvSpPr>
      <dsp:spPr>
        <a:xfrm>
          <a:off x="4250278" y="575587"/>
          <a:ext cx="2333551" cy="2816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227"/>
              </a:lnTo>
              <a:lnTo>
                <a:pt x="2333551" y="57227"/>
              </a:lnTo>
              <a:lnTo>
                <a:pt x="2333551" y="2816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EEB7E4-3B21-4E58-B666-120A95055B87}">
      <dsp:nvSpPr>
        <dsp:cNvPr id="0" name=""/>
        <dsp:cNvSpPr/>
      </dsp:nvSpPr>
      <dsp:spPr>
        <a:xfrm>
          <a:off x="1917656" y="1509859"/>
          <a:ext cx="754980" cy="17003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54980" y="170039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47FD8C-C98B-435B-9D52-7EE02D33549F}">
      <dsp:nvSpPr>
        <dsp:cNvPr id="0" name=""/>
        <dsp:cNvSpPr/>
      </dsp:nvSpPr>
      <dsp:spPr>
        <a:xfrm>
          <a:off x="1917656" y="575587"/>
          <a:ext cx="2332621" cy="281669"/>
        </a:xfrm>
        <a:custGeom>
          <a:avLst/>
          <a:gdLst/>
          <a:ahLst/>
          <a:cxnLst/>
          <a:rect l="0" t="0" r="0" b="0"/>
          <a:pathLst>
            <a:path>
              <a:moveTo>
                <a:pt x="2332621" y="0"/>
              </a:moveTo>
              <a:lnTo>
                <a:pt x="2332621" y="57227"/>
              </a:lnTo>
              <a:lnTo>
                <a:pt x="0" y="57227"/>
              </a:lnTo>
              <a:lnTo>
                <a:pt x="0" y="2816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CDA094-BA1E-4C0A-AF90-2873C3D0A88B}">
      <dsp:nvSpPr>
        <dsp:cNvPr id="0" name=""/>
        <dsp:cNvSpPr/>
      </dsp:nvSpPr>
      <dsp:spPr>
        <a:xfrm>
          <a:off x="1213907" y="0"/>
          <a:ext cx="6072740" cy="5755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Мониторинг реализации программы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13907" y="0"/>
        <a:ext cx="6072740" cy="575587"/>
      </dsp:txXfrm>
    </dsp:sp>
    <dsp:sp modelId="{F5E2283D-AC5D-474A-9F1D-7077E4656BA7}">
      <dsp:nvSpPr>
        <dsp:cNvPr id="0" name=""/>
        <dsp:cNvSpPr/>
      </dsp:nvSpPr>
      <dsp:spPr>
        <a:xfrm>
          <a:off x="357164" y="857256"/>
          <a:ext cx="3120985" cy="6526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Проведение внешней экспертизы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7164" y="857256"/>
        <a:ext cx="3120985" cy="652602"/>
      </dsp:txXfrm>
    </dsp:sp>
    <dsp:sp modelId="{A4C27206-7CA6-43C2-B254-E7BF7B908F64}">
      <dsp:nvSpPr>
        <dsp:cNvPr id="0" name=""/>
        <dsp:cNvSpPr/>
      </dsp:nvSpPr>
      <dsp:spPr>
        <a:xfrm>
          <a:off x="285727" y="2143139"/>
          <a:ext cx="2386909" cy="21342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2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мониторинг деятельности классных руководителей 7-х классов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5727" y="2143139"/>
        <a:ext cx="2386909" cy="2134230"/>
      </dsp:txXfrm>
    </dsp:sp>
    <dsp:sp modelId="{33B4F0F1-ADF2-4C73-8947-0E98690F5080}">
      <dsp:nvSpPr>
        <dsp:cNvPr id="0" name=""/>
        <dsp:cNvSpPr/>
      </dsp:nvSpPr>
      <dsp:spPr>
        <a:xfrm>
          <a:off x="4857752" y="857256"/>
          <a:ext cx="3452154" cy="7628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Проведение внутренней экспертизы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57752" y="857256"/>
        <a:ext cx="3452154" cy="762878"/>
      </dsp:txXfrm>
    </dsp:sp>
    <dsp:sp modelId="{2C3FC7BB-3451-4820-8B2E-65584503B9B2}">
      <dsp:nvSpPr>
        <dsp:cNvPr id="0" name=""/>
        <dsp:cNvSpPr/>
      </dsp:nvSpPr>
      <dsp:spPr>
        <a:xfrm>
          <a:off x="4571994" y="2037533"/>
          <a:ext cx="4357041" cy="41061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- </a:t>
          </a:r>
          <a:r>
            <a:rPr kumimoji="0" lang="ru-RU" sz="2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уровень развития классного коллектива;</a:t>
          </a:r>
          <a:endParaRPr kumimoji="0" lang="ru-RU" sz="20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  <a:p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- создание и работа органов классного ученического самоуправления;</a:t>
          </a:r>
          <a:endParaRPr kumimoji="0" lang="ru-RU" sz="20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  <a:p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- степень участия класса в школьных мероприятиях;</a:t>
          </a:r>
          <a:endParaRPr kumimoji="0" lang="ru-RU" sz="20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  <a:p>
          <a:pPr marL="0" marR="0" lvl="0" indent="0" algn="l" defTabSz="914400" rtl="0" eaLnBrk="0" fontAlgn="base" latinLnBrk="0" hangingPunct="0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4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- рейтинг класса по итогам года (складывается из рейтинга степени участия в школьных мероприятиях).</a:t>
          </a:r>
          <a:endParaRPr kumimoji="0" lang="ru-RU" sz="2000" b="0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  <a:p>
          <a:pPr>
            <a:spcBef>
              <a:spcPct val="0"/>
            </a:spcBef>
          </a:pP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71994" y="2037533"/>
        <a:ext cx="4357041" cy="41061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D85B6-7261-45D4-BAFB-0CBFC5736D78}" type="datetimeFigureOut">
              <a:rPr lang="ru-RU" smtClean="0"/>
              <a:t>06.01.2018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35027-6C60-4FA1-891F-E077C922D2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2255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000240"/>
            <a:ext cx="7757920" cy="1401328"/>
          </a:xfrm>
        </p:spPr>
        <p:txBody>
          <a:bodyPr>
            <a:normAutofit fontScale="90000"/>
          </a:bodyPr>
          <a:lstStyle/>
          <a:p>
            <a:r>
              <a:rPr lang="ru-RU" sz="4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</a:t>
            </a:r>
            <a: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рограмма социализации и воспитания</a:t>
            </a:r>
            <a:endParaRPr lang="ru-RU" sz="4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285728"/>
            <a:ext cx="81439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ГБОУ «Новоселенгинская средняя общеобразовательная 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школа-интернат (полного) общего образования»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3571876"/>
            <a:ext cx="62865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Я личность…</a:t>
            </a:r>
            <a:endParaRPr lang="ru-RU" sz="5400" b="1" i="1" cap="none" spc="0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1этап – организационно-целевой.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714348" y="1285860"/>
            <a:ext cx="750099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7-й класс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Развитие самоуправления учащихся.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Коллективное планирование, коллективный анализ.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Содействие личностному развитию учащихся.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Организация социально значимой деятельности.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Развитие навыков социального взаимодействия.                                            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70C0"/>
                </a:solidFill>
              </a:rPr>
              <a:t>2этап – </a:t>
            </a:r>
            <a:r>
              <a:rPr lang="ru-RU" b="1" i="1" dirty="0" smtClean="0">
                <a:solidFill>
                  <a:srgbClr val="0070C0"/>
                </a:solidFill>
              </a:rPr>
              <a:t/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творческо-реализационный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7041" name="Rectangle 1"/>
          <p:cNvSpPr>
            <a:spLocks noChangeArrowheads="1"/>
          </p:cNvSpPr>
          <p:nvPr/>
        </p:nvSpPr>
        <p:spPr bwMode="auto">
          <a:xfrm>
            <a:off x="357158" y="1500174"/>
            <a:ext cx="8358246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8-й класс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Формирование потребности в творческой деятельности.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Самоуправление учащихся.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Коллективный анализ, коллективное планирование.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Развитие организаторских качеств, организация социально значимой деятельности.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Работа творческих групп.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Развитие навыков социального взаимодействия.         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654032"/>
          </a:xfrm>
        </p:spPr>
        <p:txBody>
          <a:bodyPr>
            <a:normAutofit fontScale="90000"/>
          </a:bodyPr>
          <a:lstStyle/>
          <a:p>
            <a:pPr lvl="0"/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 этап – рефлексивно – обобщающий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</a:rPr>
              <a:t/>
            </a:r>
            <a:b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8065" name="Rectangle 1"/>
          <p:cNvSpPr>
            <a:spLocks noChangeArrowheads="1"/>
          </p:cNvSpPr>
          <p:nvPr/>
        </p:nvSpPr>
        <p:spPr bwMode="auto">
          <a:xfrm>
            <a:off x="714348" y="1571612"/>
            <a:ext cx="7929618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9-й класс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Содействие в интеллектуальной и творческой самореализации учащихся.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Самоуправление учащихся.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Работа творческих групп.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Содействие в профессиональном самоопределении учащихся.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Социальное проектирование.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28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бобщение и распространение (социализация) результатов 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142844" y="1071546"/>
          <a:ext cx="9001156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42976" y="285728"/>
            <a:ext cx="6812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Методы реализации программы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Diagram 2"/>
          <p:cNvGrpSpPr>
            <a:grpSpLocks noChangeAspect="1"/>
          </p:cNvGrpSpPr>
          <p:nvPr/>
        </p:nvGrpSpPr>
        <p:grpSpPr bwMode="auto">
          <a:xfrm>
            <a:off x="143095" y="194"/>
            <a:ext cx="8787012" cy="6429858"/>
            <a:chOff x="629" y="-939"/>
            <a:chExt cx="5543" cy="5531"/>
          </a:xfrm>
        </p:grpSpPr>
        <p:graphicFrame>
          <p:nvGraphicFramePr>
            <p:cNvPr id="5" name="Схема 4"/>
            <p:cNvGraphicFramePr/>
            <p:nvPr/>
          </p:nvGraphicFramePr>
          <p:xfrm>
            <a:off x="629" y="-939"/>
            <a:ext cx="5543" cy="553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4" name="Picture 27" descr="Картинка 3396 из 12158"/>
            <p:cNvSpPr>
              <a:spLocks noChangeAspect="1" noChangeArrowheads="1"/>
            </p:cNvSpPr>
            <p:nvPr/>
          </p:nvSpPr>
          <p:spPr bwMode="auto">
            <a:xfrm>
              <a:off x="3833" y="3151"/>
              <a:ext cx="431" cy="44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500066"/>
          </a:xfrm>
        </p:spPr>
        <p:txBody>
          <a:bodyPr>
            <a:normAutofit fontScale="90000"/>
          </a:bodyPr>
          <a:lstStyle/>
          <a:p>
            <a:pPr lvl="0"/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  <a:t>Ожидаемые результаты: 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lang="ru-RU" dirty="0"/>
          </a:p>
        </p:txBody>
      </p:sp>
      <p:sp>
        <p:nvSpPr>
          <p:cNvPr id="91137" name="Rectangle 1"/>
          <p:cNvSpPr>
            <a:spLocks noChangeArrowheads="1"/>
          </p:cNvSpPr>
          <p:nvPr/>
        </p:nvSpPr>
        <p:spPr bwMode="auto">
          <a:xfrm>
            <a:off x="0" y="785794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Успешная и полная реализации программы позволит воспитать Личность: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Любящий свой край и свое Отечество;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Осознающий  и принимающий ценности человеческой жизни,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семьи, гражданского общества, многонационального российского народа, человечества;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Активно и заинтересованно познающий мир, осознающий ценность труда, науки и творчества;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Умеющий учиться;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Социально активный, уважающий закон и правопорядок, соизмеряющий свои поступки с нравственными ценностями, осознающий свои обязанности перед семьей, обществом, Отечеством;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Уважающий других людей;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Осознанно выполнять правила здорового и экологически целесообразного образа жизни, безопасного для человека и окружающей его среды;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Ориентирующийся в мире профессий, понимающий значение профессиональной деятельности для человека в интересах устойчивого развития общества и природы.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Основные направления воспитательной </a:t>
            </a:r>
            <a:r>
              <a:rPr lang="ru-RU" b="1" dirty="0" smtClean="0">
                <a:solidFill>
                  <a:srgbClr val="0070C0"/>
                </a:solidFill>
              </a:rPr>
              <a:t>работы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071538" y="1500174"/>
          <a:ext cx="7215238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Формы  работы: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3185" name="Rectangle 1"/>
          <p:cNvSpPr>
            <a:spLocks noChangeArrowheads="1"/>
          </p:cNvSpPr>
          <p:nvPr/>
        </p:nvSpPr>
        <p:spPr bwMode="auto">
          <a:xfrm>
            <a:off x="428596" y="714356"/>
            <a:ext cx="850112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Тематические классные часы;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Встречи с представителями правовых структур, органов правопорядка;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Посещение музеев боевой и трудовой славы, встречи с ветеранами войны и труда;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Конкурсы, викторины по правовой и патриотической тематике;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Интерактивные игры (заочные путешествия, игры-путешествия по станциям);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Участие в конкурсах и концертах, митингах, посвященных правовой и патриотической тематике;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Походы, праздники, часы общения, посвященные правовой и патриотической теме.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Мероприятия по программе декады истории и права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лаготворительные акции «Чтобы старость была в радость» (День пожилых людей), «Спасибо Вам, учителя» (поздравления ветеранов педагогического труда),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стречи с ветеранами Вов (чествование ветеранов, подготовка сувениров, подарков и открыток);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онкурсы чтецов, сочинений, рисунков на разнообразные темы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725470"/>
          </a:xfrm>
        </p:spPr>
        <p:txBody>
          <a:bodyPr>
            <a:normAutofit fontScale="90000"/>
          </a:bodyPr>
          <a:lstStyle/>
          <a:p>
            <a:pPr lvl="0"/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Классификация результатов деятельности учащихся в программе.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lang="ru-RU" dirty="0"/>
          </a:p>
        </p:txBody>
      </p:sp>
      <p:sp>
        <p:nvSpPr>
          <p:cNvPr id="95233" name="Rectangle 1"/>
          <p:cNvSpPr>
            <a:spLocks noChangeArrowheads="1"/>
          </p:cNvSpPr>
          <p:nvPr/>
        </p:nvSpPr>
        <p:spPr bwMode="auto">
          <a:xfrm>
            <a:off x="285720" y="1285860"/>
            <a:ext cx="857256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Первый уровень результатов —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приобретение школьником социальных знаний, первичного понимания социальной реальности и повседневной жизни.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Для достижения данного уровня результатов особое значение имеет взаимодействие ученика со своими учителями  как значимыми для него носителями положительного социального знания и повседневного опыта.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Второй уровень результатов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— получение школьником опыта переживания и позитивного отношения к базовым ценностям общества.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Третий уровень результатов —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получение школьником опыта самостоятельного общественного действия.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142852"/>
          <a:ext cx="9144000" cy="67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57166"/>
            <a:ext cx="7242048" cy="53719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Актуальность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928670"/>
            <a:ext cx="8715436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течение последних десяти лет в педагогике и других социальных науках широко обсуждается вопрос о соотношении понятий «социализация» и «воспитание».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Социализация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- непрерывный и многогранный процесс, который продолжается на протяжении всей жизни человека. Однако наиболее интенсивно он протекает в детстве и юности, когда закладываются все базовые ценностные ориентации, усваиваются основные социальные нормы и отклонения, формируется мотивация социального поведения. Признавая социализацию в качестве одной из задач  российского образования, важно 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вовремя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сориентировать ребенка в современной социокультурной среде, духовном и культурном наследии.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Воспитание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- это целенаправленный процесс, способствующий развитию и формированию нравственных качеств личности, тем самым влияющий на социализацию ребенка. 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Согласно новым ФГОС, воспитание  в школе должно идти только через совместную деятельность взрослых и детей, детей друг с другом, в которой единственно возможно присвоение (а не просто узнавание) детьми ценностей.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14282" y="857232"/>
            <a:ext cx="8715436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1.Закон «Об образовании» Российской Федерации.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2.Федеральный государственный  образовательный стандарт основного общего образования.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3. Концепция духовно-нравственного воспитания российских школьников.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Базисный учебный образовательный план учреждений Российской Федерации, реализующих основные образовательные программы основного общего образования.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Требования к условиям реализации основной образовательной программы основного общего образования (гигиенические требования)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Федеральный закон от 01.12.2007г. № 309-ФЗ «О внесении изменений в отдельные законодательные акты в части изменения понятия и структуры государственного образовательного стандарта».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Перечень поручений Президента РФ по реализации Послания Президента РФ Федеральному собранию РФ от 22.11.2008г. №ПР-2505 в части реализации национальной образовательной инициативы «Наша новая школа».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8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.Национальная образовательная инициатива «Наша новая школа» (проект).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Приказ Министерства образования и науки Российской Федерации «Об утверждении и введении в действие Федерального Государственного образовательного стандарта начального общего образования», от 06.10.2009, №373.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10. 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>(Приказ Минобрнауки РФ от 17 декабря 2010 №1897)</a:t>
            </a:r>
            <a:endParaRPr lang="ru-RU" dirty="0" smtClean="0"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11.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Устав ГБОУ  «Новоселенгинская школа-интернат среднего (полного0 общего образования».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86808" cy="642942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cap="none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100" cap="none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100" cap="none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100" cap="none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100" cap="none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100" cap="none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100" cap="none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100" cap="none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100" b="1" cap="none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Нормативно правовая основа программы</a:t>
            </a:r>
            <a:r>
              <a:rPr lang="ru-RU" sz="3100" cap="none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100" cap="none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100" cap="none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100" cap="none" dirty="0" smtClean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ru-RU" sz="2400" b="0" cap="none" dirty="0" smtClean="0">
                <a:ln>
                  <a:noFill/>
                </a:ln>
                <a:solidFill>
                  <a:schemeClr val="tx1"/>
                </a:solidFill>
                <a:latin typeface="Arial" pitchFamily="34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 программы: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57158" y="1500175"/>
            <a:ext cx="878684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поэтапное создание условий для социализации, воспитания и развития нравственного, ответственного, инициативного и компетентного гражданина России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6429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</a:rPr>
              <a:t/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3100" b="1" dirty="0">
                <a:solidFill>
                  <a:srgbClr val="0070C0"/>
                </a:solidFill>
              </a:rPr>
              <a:t>З</a:t>
            </a:r>
            <a:r>
              <a:rPr lang="ru-RU" sz="3100" b="1" dirty="0" smtClean="0">
                <a:solidFill>
                  <a:srgbClr val="0070C0"/>
                </a:solidFill>
              </a:rPr>
              <a:t>адачи воспитания и социализации обучающихся</a:t>
            </a:r>
            <a:r>
              <a:rPr lang="ru-RU" sz="4000" b="1" dirty="0" smtClean="0">
                <a:solidFill>
                  <a:srgbClr val="0070C0"/>
                </a:solidFill>
              </a:rPr>
              <a:t>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686800" cy="487523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6400" b="1" u="sng" dirty="0" smtClean="0">
                <a:solidFill>
                  <a:srgbClr val="FF0000"/>
                </a:solidFill>
              </a:rPr>
              <a:t>в области формирования личностной культуры:</a:t>
            </a:r>
            <a:endParaRPr lang="ru-RU" sz="6400" b="1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ru-RU" sz="6400" b="1" dirty="0" smtClean="0"/>
              <a:t>формирование способности к духовному развитию, непрерывному образованию, самовоспитанию и универсальной духовно-нравственной компетенции – «становиться лучше»;</a:t>
            </a:r>
          </a:p>
          <a:p>
            <a:pPr lvl="0">
              <a:buNone/>
            </a:pPr>
            <a:r>
              <a:rPr lang="ru-RU" sz="6400" b="1" dirty="0" smtClean="0"/>
              <a:t>принятие обучающимся базовых общенациональных ценностей, национальных и этнических духовных традиций;</a:t>
            </a:r>
          </a:p>
          <a:p>
            <a:pPr lvl="0">
              <a:buNone/>
            </a:pPr>
            <a:r>
              <a:rPr lang="ru-RU" sz="6400" b="1" dirty="0" smtClean="0"/>
              <a:t>формирование эстетических потребностей, ценностей и чувств, развитие трудолюбия, способности к преодолению трудностей;</a:t>
            </a:r>
          </a:p>
          <a:p>
            <a:pPr lvl="0">
              <a:buNone/>
            </a:pPr>
            <a:r>
              <a:rPr lang="ru-RU" sz="6400" b="1" dirty="0" smtClean="0"/>
              <a:t>осознание ценности человеческой жизни, формирование умения противостоять в пределах своих возможностей действиям и влияниям, представляющим угрозу для жизни, физического и нравственного здоровья, духовной безопасности личности в пределах своих возможностей;</a:t>
            </a:r>
          </a:p>
          <a:p>
            <a:pPr>
              <a:buNone/>
            </a:pPr>
            <a:r>
              <a:rPr lang="ru-RU" sz="6400" b="1" u="sng" dirty="0" smtClean="0">
                <a:solidFill>
                  <a:srgbClr val="FF0000"/>
                </a:solidFill>
              </a:rPr>
              <a:t>в области формирования социальной культуры:</a:t>
            </a:r>
            <a:endParaRPr lang="ru-RU" sz="6400" b="1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ru-RU" sz="6400" b="1" dirty="0" smtClean="0"/>
              <a:t>формирование патриотизма и гражданской солидарности;</a:t>
            </a:r>
          </a:p>
          <a:p>
            <a:pPr lvl="0">
              <a:buNone/>
            </a:pPr>
            <a:r>
              <a:rPr lang="ru-RU" sz="6400" b="1" dirty="0" smtClean="0"/>
              <a:t>развитие навыков организации и осуществления сотрудничества с педагогами, сверстниками, родителями, старшими детьми в решении общих проблем;</a:t>
            </a:r>
          </a:p>
          <a:p>
            <a:pPr lvl="0">
              <a:buNone/>
            </a:pPr>
            <a:r>
              <a:rPr lang="ru-RU" sz="6400" b="1" dirty="0" smtClean="0"/>
              <a:t>формирование осознанного и уважительного отношения к традиционным российским религиям и религиозным организациям, к вере и религиозным убеждениям;</a:t>
            </a:r>
          </a:p>
          <a:p>
            <a:pPr>
              <a:buNone/>
            </a:pPr>
            <a:r>
              <a:rPr lang="ru-RU" sz="6400" b="1" dirty="0" smtClean="0">
                <a:solidFill>
                  <a:srgbClr val="FF0000"/>
                </a:solidFill>
              </a:rPr>
              <a:t> </a:t>
            </a:r>
          </a:p>
          <a:p>
            <a:pPr>
              <a:buNone/>
            </a:pPr>
            <a:r>
              <a:rPr lang="ru-RU" sz="6400" b="1" u="sng" dirty="0" smtClean="0">
                <a:solidFill>
                  <a:srgbClr val="FF0000"/>
                </a:solidFill>
              </a:rPr>
              <a:t>- в области формирования семейной культуры:</a:t>
            </a:r>
            <a:endParaRPr lang="ru-RU" sz="6400" b="1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ru-RU" sz="6400" b="1" dirty="0" smtClean="0"/>
              <a:t>формирование отношения к семье как к основе российского общества;</a:t>
            </a:r>
          </a:p>
          <a:p>
            <a:pPr lvl="0">
              <a:buNone/>
            </a:pPr>
            <a:r>
              <a:rPr lang="ru-RU" sz="6400" b="1" dirty="0" smtClean="0"/>
              <a:t>формирование у обучающихся почтительного  отношения к родителям, осознанного, заботливого отношения к старшим и младшим.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Основные идеи программы: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928670"/>
          <a:ext cx="8786874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Участники реализации программы: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214282" y="1142984"/>
            <a:ext cx="871543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Обучающиеся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lang="ru-RU" sz="3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Родители.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Классные руководители.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  Администрация школы.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  Социальный педагог.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  Представители общественности.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  Педагоги дополнительного образования.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Социальные партнёры.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4290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4400" b="1" cap="none" dirty="0" smtClean="0"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Механизм реализации программы</a:t>
            </a:r>
            <a:r>
              <a:rPr lang="ru-RU" sz="2700" cap="none" dirty="0" smtClean="0"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lang="ru-RU" sz="2700" cap="none" dirty="0" smtClean="0">
                <a:solidFill>
                  <a:schemeClr val="tx1"/>
                </a:solidFill>
                <a:effectLst/>
                <a:latin typeface="Arial" pitchFamily="34" charset="0"/>
              </a:rPr>
            </a:br>
            <a:endParaRPr lang="ru-RU" dirty="0"/>
          </a:p>
        </p:txBody>
      </p:sp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214282" y="857232"/>
            <a:ext cx="878687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Механизм реализации программы предполагает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комплексный подход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который включает в себя: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формирование воспитательного пространства через систему мероприятий;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формирование методического пространства: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(разработка программ, реализующих систему воспитательных мероприятий, разработка индивидуальных программ, направленных на реализацию проектов воспитания; подготовка методического материала для реализации проектов воспитания; разработка портфолио личных, спортивных, интеллектуальных, достижений; разработка портфолио достижений класса).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857232"/>
            <a:ext cx="8686800" cy="50435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Сроки и этапы реализации программы: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этап 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2017-2018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уч.год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(7класс)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этап 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2018-2019уч.год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(8класс)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 этап 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2019-2020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уч. год (9класс)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</TotalTime>
  <Words>786</Words>
  <Application>Microsoft Office PowerPoint</Application>
  <PresentationFormat>Экран (4:3)</PresentationFormat>
  <Paragraphs>145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Программа социализации и воспитания</vt:lpstr>
      <vt:lpstr>Актуальность</vt:lpstr>
      <vt:lpstr>    Нормативно правовая основа программы   </vt:lpstr>
      <vt:lpstr>Цель программы:</vt:lpstr>
      <vt:lpstr> Задачи воспитания и социализации обучающихся:</vt:lpstr>
      <vt:lpstr>Основные идеи программы:</vt:lpstr>
      <vt:lpstr>Участники реализации программы: </vt:lpstr>
      <vt:lpstr>Механизм реализации программы </vt:lpstr>
      <vt:lpstr>Сроки и этапы реализации программы:  1 этап -2017-2018 уч.год (7класс)  2 этап -2018-2019уч.год (8класс)  3 этап -2019-2020 уч. год (9класс) </vt:lpstr>
      <vt:lpstr>1этап – организационно-целевой. </vt:lpstr>
      <vt:lpstr>2этап –  творческо-реализационный</vt:lpstr>
      <vt:lpstr>3 этап – рефлексивно – обобщающий </vt:lpstr>
      <vt:lpstr>Презентация PowerPoint</vt:lpstr>
      <vt:lpstr>Презентация PowerPoint</vt:lpstr>
      <vt:lpstr>  Ожидаемые результаты:   </vt:lpstr>
      <vt:lpstr>Основные направления воспитательной работы </vt:lpstr>
      <vt:lpstr>Формы  работы: </vt:lpstr>
      <vt:lpstr> Классификация результатов деятельности учащихся в программе.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социализации и воспитания</dc:title>
  <cp:lastModifiedBy>Admin</cp:lastModifiedBy>
  <cp:revision>13</cp:revision>
  <dcterms:modified xsi:type="dcterms:W3CDTF">2018-01-06T15:06:50Z</dcterms:modified>
</cp:coreProperties>
</file>