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9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584175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 общеобразовательное учреждение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Ясненская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средняя школа №7»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Пинежский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структурное подразделение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«Детский сад» пос. Ясный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851920" y="2132856"/>
            <a:ext cx="5040560" cy="3505944"/>
          </a:xfrm>
        </p:spPr>
        <p:txBody>
          <a:bodyPr>
            <a:normAutofit fontScale="25000" lnSpcReduction="20000"/>
          </a:bodyPr>
          <a:lstStyle/>
          <a:p>
            <a:endParaRPr lang="ru-RU" sz="16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«Сказка глазами детей и родителей»</a:t>
            </a:r>
            <a:endParaRPr lang="ru-RU" sz="1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pPr algn="r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Анатольевна </a:t>
            </a:r>
          </a:p>
          <a:p>
            <a:pPr algn="r"/>
            <a:r>
              <a:rPr lang="ru-RU" sz="6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Тропникова</a:t>
            </a: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март, 2016 г</a:t>
            </a:r>
          </a:p>
          <a:p>
            <a:endParaRPr lang="ru-RU" dirty="0"/>
          </a:p>
        </p:txBody>
      </p:sp>
      <p:pic>
        <p:nvPicPr>
          <p:cNvPr id="3" name="Picture 2" descr="https://im1-tub-ru.yandex.net/i?id=b053cf93540d4b7bcad38c49c8ad4b02&amp;n=33&amp;h=215&amp;w=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20888"/>
            <a:ext cx="381642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2088232"/>
          </a:xfrm>
        </p:spPr>
        <p:txBody>
          <a:bodyPr>
            <a:normAutofit/>
          </a:bodyPr>
          <a:lstStyle/>
          <a:p>
            <a:r>
              <a:rPr lang="ru-RU" b="1" dirty="0" smtClean="0">
                <a:cs typeface="Aharoni" pitchFamily="2" charset="-79"/>
              </a:rPr>
              <a:t>Успехов в воспитании </a:t>
            </a:r>
            <a:br>
              <a:rPr lang="ru-RU" b="1" dirty="0" smtClean="0">
                <a:cs typeface="Aharoni" pitchFamily="2" charset="-79"/>
              </a:rPr>
            </a:br>
            <a:r>
              <a:rPr lang="ru-RU" b="1" dirty="0" smtClean="0">
                <a:cs typeface="Aharoni" pitchFamily="2" charset="-79"/>
              </a:rPr>
              <a:t>Вашего ребёнка!</a:t>
            </a:r>
            <a:endParaRPr lang="ru-RU" b="1" dirty="0">
              <a:cs typeface="Aharoni" pitchFamily="2" charset="-79"/>
            </a:endParaRPr>
          </a:p>
        </p:txBody>
      </p:sp>
      <p:pic>
        <p:nvPicPr>
          <p:cNvPr id="3" name="Picture 2" descr="F:\рисунки\images (2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645024"/>
            <a:ext cx="3837933" cy="2592288"/>
          </a:xfrm>
          <a:prstGeom prst="rect">
            <a:avLst/>
          </a:prstGeom>
          <a:noFill/>
        </p:spPr>
      </p:pic>
      <p:pic>
        <p:nvPicPr>
          <p:cNvPr id="4" name="Picture 3" descr="F:\рисунки\загруженное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76672"/>
            <a:ext cx="1538991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43807" y="1387098"/>
            <a:ext cx="4680521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мире много сказок,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Грустных и смешных,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И прожить на свете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Нам нельзя без них.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Шаинский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m2-tub-ru.yandex.net/i?id=17e59ebf1adfb7987302a15a4bd4842d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77072"/>
            <a:ext cx="4032448" cy="2551932"/>
          </a:xfrm>
          <a:prstGeom prst="rect">
            <a:avLst/>
          </a:prstGeom>
          <a:noFill/>
        </p:spPr>
      </p:pic>
      <p:pic>
        <p:nvPicPr>
          <p:cNvPr id="5" name="Picture 3" descr="F:\рисунки\загруженное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76672"/>
            <a:ext cx="1538991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s://im1-tub-ru.yandex.net/i?id=a90fe6427679f126e8080fcb0b882fcf&amp;n=33&amp;h=215&amp;w=2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im1-tub-ru.yandex.net/i?id=a90fe6427679f126e8080fcb0b882fcf&amp;n=33&amp;h=215&amp;w=2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im1-tub-ru.yandex.net/i?id=a90fe6427679f126e8080fcb0b882fcf&amp;n=33&amp;h=215&amp;w=2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im2-tub-ru.yandex.net/i?id=d70f7dc6cb111935f44f802716064934&amp;n=33&amp;h=215&amp;w=43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традиция семейных чтений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0" name="AutoShape 10" descr="https://im2-tub-ru.yandex.net/i?id=d70f7dc6cb111935f44f802716064934&amp;n=33&amp;h=215&amp;w=43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s://im2-tub-ru.yandex.net/i?id=27bb0aad0653007c2177a61ea0288c2a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48880"/>
            <a:ext cx="4752528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1-tub-ru.yandex.net/i?id=a90fe6427679f126e8080fcb0b882fcf&amp;n=33&amp;h=215&amp;w=2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2746623" cy="316835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СКАЗКА – ЭТО…. 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1988840"/>
            <a:ext cx="41044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Сказка - один из основных видов устного народного творчества, художественное повествование фантастического, приключенческого или бытового характера. 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https://im0-tub-ru.yandex.net/i?id=7c4a5a515571e11b35eaa9e5ceffa191&amp;n=33&amp;h=215&amp;w=3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437112"/>
            <a:ext cx="3353562" cy="223224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сказок: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-позволяет ребенку пофантазировать;</a:t>
            </a:r>
          </a:p>
          <a:p>
            <a:pPr>
              <a:buNone/>
            </a:pPr>
            <a:r>
              <a:rPr lang="ru-RU" dirty="0" smtClean="0"/>
              <a:t>-способствует развитию творческих способностей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-«</a:t>
            </a:r>
            <a:r>
              <a:rPr lang="ru-RU" dirty="0" smtClean="0"/>
              <a:t>проиграть» вымышленные ситуации, которых нет в окружающем мире;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в сказке радостные и печальные события становятся доступными и понятными, поступки героев обоснованными; </a:t>
            </a:r>
          </a:p>
          <a:p>
            <a:pPr>
              <a:buNone/>
            </a:pPr>
            <a:r>
              <a:rPr lang="ru-RU" dirty="0" smtClean="0"/>
              <a:t>-способ развития мышления </a:t>
            </a:r>
            <a:r>
              <a:rPr lang="ru-RU" dirty="0" smtClean="0"/>
              <a:t>дошкольников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при слушании сказки у ребенка задействованы </a:t>
            </a:r>
            <a:r>
              <a:rPr lang="ru-RU" dirty="0" smtClean="0"/>
              <a:t>основные мыслительные </a:t>
            </a:r>
            <a:r>
              <a:rPr lang="ru-RU" dirty="0" smtClean="0"/>
              <a:t>процессы: сравнение, обобщение, анализ; 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обучает умению вести диалог;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развивает и активизирует словарный запас детей;</a:t>
            </a:r>
          </a:p>
          <a:p>
            <a:pPr>
              <a:buNone/>
            </a:pPr>
            <a:r>
              <a:rPr lang="ru-RU" dirty="0" smtClean="0"/>
              <a:t>-способствует развитию коммуникативных навыков;</a:t>
            </a:r>
          </a:p>
          <a:p>
            <a:pPr>
              <a:buNone/>
            </a:pPr>
            <a:r>
              <a:rPr lang="ru-RU" dirty="0" smtClean="0"/>
              <a:t>-имеет нравственную ценность между родителем  и ребёнком (сплочённость, доверительность)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3-tub-ru.yandex.net/i?id=346f7ef142a17093e8ed0624dfd0e384&amp;n=33&amp;h=215&amp;w=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060848"/>
            <a:ext cx="3083049" cy="33843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Особенности сказок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 сказках часто встречаются повторяющиеся определения: добрый конь; серый волк; красна девица; добрый молодец, а также сочетания слов: пир на весь мир; ни в сказке сказать, ни пером описать; долго ли, коротко; идти, куда глаза глядят. 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2. Часто в сказках определение ставится после определяемого слова, что создает особую напевность: солнце красное; красавица писаная… 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3. Характерны для русских сказок краткие, усеченные формы прилагательных: красно солнце; буйну голову повесил и глаголов хвать;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подь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… 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4. Употребление уменьшительно - ласкательных имен существительных и имен прилагательных: сестрица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Петушок, солнышко. </a:t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Добро всегда побеждает зло.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можете сделать вы :</a:t>
            </a: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95936" y="1268760"/>
            <a:ext cx="4690864" cy="525658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Рассказывать </a:t>
            </a:r>
            <a:r>
              <a:rPr lang="ru-RU" dirty="0" smtClean="0"/>
              <a:t>сказку, задавая включающие вопросы ребенку в пиковых </a:t>
            </a:r>
            <a:r>
              <a:rPr lang="ru-RU" dirty="0" smtClean="0"/>
              <a:t>ситуациях;</a:t>
            </a:r>
          </a:p>
          <a:p>
            <a:pPr marL="514350" indent="-514350">
              <a:buAutoNum type="arabicPeriod"/>
            </a:pPr>
            <a:r>
              <a:rPr lang="ru-RU" dirty="0" smtClean="0"/>
              <a:t>П</a:t>
            </a:r>
            <a:r>
              <a:rPr lang="ru-RU" dirty="0" smtClean="0"/>
              <a:t>редложить </a:t>
            </a:r>
            <a:r>
              <a:rPr lang="ru-RU" dirty="0" smtClean="0"/>
              <a:t>ребенку рассказывать сказку вместе, рассказывая ее небольшие фрагменты по очереди. 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Предложить </a:t>
            </a:r>
            <a:r>
              <a:rPr lang="ru-RU" dirty="0" smtClean="0"/>
              <a:t>ребенку заканчивать фразу или добавлять последнее слово. 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Также </a:t>
            </a:r>
            <a:r>
              <a:rPr lang="ru-RU" dirty="0" smtClean="0"/>
              <a:t>возможен вариант, когда взрослый предлагает ребенку сочинить сказку на заданную тему. 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Р</a:t>
            </a:r>
            <a:r>
              <a:rPr lang="ru-RU" dirty="0" smtClean="0"/>
              <a:t>ассказывание </a:t>
            </a:r>
            <a:r>
              <a:rPr lang="ru-RU" dirty="0" smtClean="0"/>
              <a:t>известной сказки от лица различных персонажей.</a:t>
            </a:r>
            <a:endParaRPr lang="ru-RU" dirty="0"/>
          </a:p>
        </p:txBody>
      </p:sp>
      <p:pic>
        <p:nvPicPr>
          <p:cNvPr id="5" name="Picture 2" descr="http://i2.otzovik.com/2010/12/35430/img/72175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08473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683568" y="2204864"/>
            <a:ext cx="5976664" cy="392129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«Жила-была зеленая травка. Она поднимала вверх голову и завидовала листьям на березе: они высоко, им все видно. Но вот в траве вырос голубой красивый колокольчик на тоненькой ножке. Теперь травка никому не завидовала. Она слушала нежный звон колокольчика и тихонько качалась под эту музыку».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3" descr="F:\рисунки\загруженное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028" y="764704"/>
            <a:ext cx="1831404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43808" y="332656"/>
            <a:ext cx="5976664" cy="2520280"/>
          </a:xfrm>
        </p:spPr>
        <p:txBody>
          <a:bodyPr>
            <a:normAutofit fontScale="77500" lnSpcReduction="20000"/>
          </a:bodyPr>
          <a:lstStyle/>
          <a:p>
            <a:pPr algn="r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«Ребенок по своей природе – пытливый исследователь, 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открыватель мира. Так пусть перед ним 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открывается чудесный мир в живых красках, 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ярких, трепетных звуках в сказке, 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собственном творчестве, красоте»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А. Сухомлинский </a:t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im2-tub-ru.yandex.net/i?id=27bb0aad0653007c2177a61ea0288c2a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12976"/>
            <a:ext cx="4902305" cy="3312368"/>
          </a:xfrm>
          <a:prstGeom prst="rect">
            <a:avLst/>
          </a:prstGeom>
          <a:noFill/>
        </p:spPr>
      </p:pic>
      <p:pic>
        <p:nvPicPr>
          <p:cNvPr id="5" name="Picture 3" descr="F:\рисунки\images (2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1768196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180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 общеобразовательное учреждение  «Ясненская средняя школа №7» муниципального образования  «Пинежский муниципальный район»  структурное подразделение  «Детский сад» пос. Ясный</vt:lpstr>
      <vt:lpstr>Слайд 2</vt:lpstr>
      <vt:lpstr>традиция семейных чтений</vt:lpstr>
      <vt:lpstr> «СКАЗКА – ЭТО…. » </vt:lpstr>
      <vt:lpstr>Значение сказок:</vt:lpstr>
      <vt:lpstr>Особенности сказок</vt:lpstr>
      <vt:lpstr>Что можете сделать вы :</vt:lpstr>
      <vt:lpstr>Слайд 8</vt:lpstr>
      <vt:lpstr>Слайд 9</vt:lpstr>
      <vt:lpstr>Успехов в воспитании  Вашего ребёнка!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Денис</cp:lastModifiedBy>
  <cp:revision>6</cp:revision>
  <dcterms:created xsi:type="dcterms:W3CDTF">2016-03-19T18:13:48Z</dcterms:created>
  <dcterms:modified xsi:type="dcterms:W3CDTF">2016-03-20T07:48:35Z</dcterms:modified>
</cp:coreProperties>
</file>