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EFEED3-91A3-403F-9EB4-BAB169663712}" type="datetimeFigureOut">
              <a:rPr lang="ru-RU" smtClean="0"/>
              <a:pPr/>
              <a:t>06.11.2016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3F1098F-CBE7-433D-A3E4-68F7107B61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Рисунок 3" descr="http://rylik.ru/uploads/posts/2015-04/1430306516_vector-boys-collection-1-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88640"/>
            <a:ext cx="288032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220072" y="3068960"/>
            <a:ext cx="273630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Timmy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obninskhelp.ru/attachments/Image/8022_html_m66adf149_1.jpg?template=generic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857500"/>
            <a:ext cx="571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e41/00063c48-c7dc329c/hello_html_173980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1850" y="1733550"/>
            <a:ext cx="49403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bigpicture.ru/wp-content/uploads/2011/06/114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4365104" cy="29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55077" y="4881489"/>
          <a:ext cx="7132320" cy="1336431"/>
        </p:xfrm>
        <a:graphic>
          <a:graphicData uri="http://schemas.openxmlformats.org/drawingml/2006/table">
            <a:tbl>
              <a:tblPr/>
              <a:tblGrid>
                <a:gridCol w="7132320"/>
              </a:tblGrid>
              <a:tr h="1336431">
                <a:tc>
                  <a:txBody>
                    <a:bodyPr/>
                    <a:lstStyle/>
                    <a:p>
                      <a:r>
                        <a:rPr lang="en-US" sz="4400" b="1" dirty="0" smtClean="0">
                          <a:solidFill>
                            <a:schemeClr val="bg1"/>
                          </a:solidFill>
                        </a:rPr>
                        <a:t>fruit and vegetables</a:t>
                      </a:r>
                      <a:endParaRPr lang="ru-RU" sz="4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49569" y="2403231"/>
          <a:ext cx="3141785" cy="1887415"/>
        </p:xfrm>
        <a:graphic>
          <a:graphicData uri="http://schemas.openxmlformats.org/drawingml/2006/table">
            <a:tbl>
              <a:tblPr/>
              <a:tblGrid>
                <a:gridCol w="3141785"/>
              </a:tblGrid>
              <a:tr h="188741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12677" y="2426677"/>
          <a:ext cx="3575538" cy="1781908"/>
        </p:xfrm>
        <a:graphic>
          <a:graphicData uri="http://schemas.openxmlformats.org/drawingml/2006/table">
            <a:tbl>
              <a:tblPr/>
              <a:tblGrid>
                <a:gridCol w="3575538"/>
              </a:tblGrid>
              <a:tr h="17819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http://www.iskin.co.uk/wallpapers/union_flag_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564904"/>
            <a:ext cx="2397597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0.hostingpics.net/pics/541223Canad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492896"/>
            <a:ext cx="2603384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67508" y="2555631"/>
          <a:ext cx="3188677" cy="1465384"/>
        </p:xfrm>
        <a:graphic>
          <a:graphicData uri="http://schemas.openxmlformats.org/drawingml/2006/table">
            <a:tbl>
              <a:tblPr/>
              <a:tblGrid>
                <a:gridCol w="3188677"/>
              </a:tblGrid>
              <a:tr h="1465384">
                <a:tc>
                  <a:txBody>
                    <a:bodyPr/>
                    <a:lstStyle/>
                    <a:p>
                      <a:r>
                        <a:rPr lang="en-US" sz="5400" dirty="0" smtClean="0"/>
                        <a:t>English</a:t>
                      </a:r>
                      <a:endParaRPr lang="ru-RU" sz="5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47846" y="2579077"/>
          <a:ext cx="3528646" cy="1371600"/>
        </p:xfrm>
        <a:graphic>
          <a:graphicData uri="http://schemas.openxmlformats.org/drawingml/2006/table">
            <a:tbl>
              <a:tblPr/>
              <a:tblGrid>
                <a:gridCol w="3528646"/>
              </a:tblGrid>
              <a:tr h="1371600">
                <a:tc>
                  <a:txBody>
                    <a:bodyPr/>
                    <a:lstStyle/>
                    <a:p>
                      <a:r>
                        <a:rPr lang="en-US" sz="4800" dirty="0" smtClean="0"/>
                        <a:t>French</a:t>
                      </a:r>
                      <a:endParaRPr lang="ru-RU" sz="48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g1.liveinternet.ru/images/attach/c/10/109/162/109162165_0007017Prinimajutdush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5065" y="1524000"/>
            <a:ext cx="3193869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506308" y="1676400"/>
          <a:ext cx="1828800" cy="1359877"/>
        </p:xfrm>
        <a:graphic>
          <a:graphicData uri="http://schemas.openxmlformats.org/drawingml/2006/table">
            <a:tbl>
              <a:tblPr/>
              <a:tblGrid>
                <a:gridCol w="1828800"/>
              </a:tblGrid>
              <a:tr h="13598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6" descr="http://i.istockimg.com/file_thumbview_approve/19460837/3/stock-photo-19460837-seven-o-cloc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628800"/>
            <a:ext cx="158417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2420888"/>
          <a:ext cx="1872208" cy="1584175"/>
        </p:xfrm>
        <a:graphic>
          <a:graphicData uri="http://schemas.openxmlformats.org/drawingml/2006/table">
            <a:tbl>
              <a:tblPr/>
              <a:tblGrid>
                <a:gridCol w="1872208"/>
              </a:tblGrid>
              <a:tr h="15841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43609" y="4221088"/>
          <a:ext cx="1584176" cy="1423501"/>
        </p:xfrm>
        <a:graphic>
          <a:graphicData uri="http://schemas.openxmlformats.org/drawingml/2006/table">
            <a:tbl>
              <a:tblPr/>
              <a:tblGrid>
                <a:gridCol w="1584176"/>
              </a:tblGrid>
              <a:tr h="14235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292081" y="4221088"/>
          <a:ext cx="1944216" cy="2016224"/>
        </p:xfrm>
        <a:graphic>
          <a:graphicData uri="http://schemas.openxmlformats.org/drawingml/2006/table">
            <a:tbl>
              <a:tblPr/>
              <a:tblGrid>
                <a:gridCol w="1944216"/>
              </a:tblGrid>
              <a:tr h="20162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6" descr="http://www.cliparthut.com/clip-arts/866/analogue-clock-866908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221088"/>
            <a:ext cx="1933575" cy="192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ds02.infourok.ru/uploads/ex/0e41/00063c48-c7dc329c/hello_html_1739800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20888"/>
            <a:ext cx="184694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delfinyamal.ru/wp-content/uploads/2015/03/%D0%9D%D0%BE%D0%B2%D1%8B%D0%B9-%D1%80%D0%B8%D1%81%D1%83%D0%BD%D0%BE%D0%BA-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221088"/>
            <a:ext cx="1600200" cy="139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8185" y="2438400"/>
          <a:ext cx="3131767" cy="1594338"/>
        </p:xfrm>
        <a:graphic>
          <a:graphicData uri="http://schemas.openxmlformats.org/drawingml/2006/table">
            <a:tbl>
              <a:tblPr/>
              <a:tblGrid>
                <a:gridCol w="3131767"/>
              </a:tblGrid>
              <a:tr h="159433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http://kulturmultur.com/files/2012/%D0%AE%D0%BB%D1%8F/%D0%BF%D0%B5%D1%80%D0%B2%D0%BE%D0%BA%D0%BB%D0%B0%D1%81%D1%81%D0%BD%D0%B8%D0%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92896"/>
            <a:ext cx="3171825" cy="1542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64088" y="2414954"/>
          <a:ext cx="1872208" cy="1629508"/>
        </p:xfrm>
        <a:graphic>
          <a:graphicData uri="http://schemas.openxmlformats.org/drawingml/2006/table">
            <a:tbl>
              <a:tblPr/>
              <a:tblGrid>
                <a:gridCol w="1872208"/>
              </a:tblGrid>
              <a:tr h="16295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6" descr="http://www.clipartster.com/images/345/clock-showing-that-it-is-9-o-clock-BWMaYm-clipar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420888"/>
            <a:ext cx="1662296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26831" y="2180492"/>
          <a:ext cx="2368061" cy="1688123"/>
        </p:xfrm>
        <a:graphic>
          <a:graphicData uri="http://schemas.openxmlformats.org/drawingml/2006/table">
            <a:tbl>
              <a:tblPr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368061"/>
              </a:tblGrid>
              <a:tr h="1688123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  <a:p>
                      <a:r>
                        <a:rPr lang="en-US" sz="4000" b="1" dirty="0" smtClean="0">
                          <a:solidFill>
                            <a:schemeClr val="bg1"/>
                          </a:solidFill>
                        </a:rPr>
                        <a:t>  science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446" y="4290646"/>
          <a:ext cx="2368062" cy="1676400"/>
        </p:xfrm>
        <a:graphic>
          <a:graphicData uri="http://schemas.openxmlformats.org/drawingml/2006/table">
            <a:tbl>
              <a:tblPr/>
              <a:tblGrid>
                <a:gridCol w="2368062"/>
              </a:tblGrid>
              <a:tr h="1676400">
                <a:tc>
                  <a:txBody>
                    <a:bodyPr/>
                    <a:lstStyle/>
                    <a:p>
                      <a:r>
                        <a:rPr lang="en-US" sz="4000" b="1" dirty="0" smtClean="0"/>
                        <a:t> </a:t>
                      </a:r>
                    </a:p>
                    <a:p>
                      <a:r>
                        <a:rPr lang="en-US" sz="4000" b="1" dirty="0" smtClean="0">
                          <a:solidFill>
                            <a:schemeClr val="bg1"/>
                          </a:solidFill>
                        </a:rPr>
                        <a:t>  history</a:t>
                      </a:r>
                      <a:endParaRPr lang="ru-RU" sz="40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794738" y="3118338"/>
          <a:ext cx="3329354" cy="2356339"/>
        </p:xfrm>
        <a:graphic>
          <a:graphicData uri="http://schemas.openxmlformats.org/drawingml/2006/table">
            <a:tbl>
              <a:tblPr/>
              <a:tblGrid>
                <a:gridCol w="3329354"/>
              </a:tblGrid>
              <a:tr h="2356339">
                <a:tc>
                  <a:txBody>
                    <a:bodyPr/>
                    <a:lstStyle/>
                    <a:p>
                      <a:r>
                        <a:rPr lang="en-US" dirty="0" smtClean="0"/>
                        <a:t>       </a:t>
                      </a:r>
                    </a:p>
                    <a:p>
                      <a:r>
                        <a:rPr lang="en-US" dirty="0" smtClean="0"/>
                        <a:t>           </a:t>
                      </a:r>
                      <a:r>
                        <a:rPr lang="en-US" sz="4400" dirty="0" err="1" smtClean="0"/>
                        <a:t>maths</a:t>
                      </a:r>
                      <a:endParaRPr lang="ru-RU" sz="44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bg1">
                        <a:lumMod val="95000"/>
                        <a:lumOff val="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84738" y="2348880"/>
          <a:ext cx="2700997" cy="1872208"/>
        </p:xfrm>
        <a:graphic>
          <a:graphicData uri="http://schemas.openxmlformats.org/drawingml/2006/table">
            <a:tbl>
              <a:tblPr/>
              <a:tblGrid>
                <a:gridCol w="2700997"/>
              </a:tblGrid>
              <a:tr h="18722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436096" y="2138289"/>
          <a:ext cx="1800200" cy="2010791"/>
        </p:xfrm>
        <a:graphic>
          <a:graphicData uri="http://schemas.openxmlformats.org/drawingml/2006/table">
            <a:tbl>
              <a:tblPr/>
              <a:tblGrid>
                <a:gridCol w="1800200"/>
              </a:tblGrid>
              <a:tr h="201079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http://gusschool3.ucoz.ru/_si/1/2726996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266429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clipartkid.com/images/294/the-noon-show-telling-time-n2sbEp-clipart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276872"/>
            <a:ext cx="1786752" cy="177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2348880"/>
          <a:ext cx="2088232" cy="1955409"/>
        </p:xfrm>
        <a:graphic>
          <a:graphicData uri="http://schemas.openxmlformats.org/drawingml/2006/table">
            <a:tbl>
              <a:tblPr/>
              <a:tblGrid>
                <a:gridCol w="2088232"/>
              </a:tblGrid>
              <a:tr h="19554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932040" y="2278966"/>
          <a:ext cx="2016224" cy="2067951"/>
        </p:xfrm>
        <a:graphic>
          <a:graphicData uri="http://schemas.openxmlformats.org/drawingml/2006/table">
            <a:tbl>
              <a:tblPr/>
              <a:tblGrid>
                <a:gridCol w="2016224"/>
              </a:tblGrid>
              <a:tr h="20679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6" name="Рисунок 5" descr="http://profilib.com/reader/90/43/b154390/06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92896"/>
            <a:ext cx="1885950" cy="15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ethos.soic.indiana.edu/files/2011/01/led-cloc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348880"/>
            <a:ext cx="1562100" cy="18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56</TotalTime>
  <Words>16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</dc:title>
  <dc:creator>у</dc:creator>
  <cp:lastModifiedBy>у</cp:lastModifiedBy>
  <cp:revision>7</cp:revision>
  <dcterms:created xsi:type="dcterms:W3CDTF">2016-11-06T14:18:13Z</dcterms:created>
  <dcterms:modified xsi:type="dcterms:W3CDTF">2016-11-06T15:16:27Z</dcterms:modified>
</cp:coreProperties>
</file>