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5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643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9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11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26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236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48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501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29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875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471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237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F651C-00E8-43D0-8B79-2F1C6AA5CC6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3591-1933-42EB-B35A-1349F3A1F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32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14744">
              <a:srgbClr val="3864B3"/>
            </a:gs>
            <a:gs pos="31000">
              <a:srgbClr val="3864B3"/>
            </a:gs>
            <a:gs pos="46000">
              <a:schemeClr val="accent5">
                <a:lumMod val="89000"/>
                <a:alpha val="56000"/>
              </a:schemeClr>
            </a:gs>
            <a:gs pos="92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0104" y="2236304"/>
            <a:ext cx="8521148" cy="1815548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Белые страницы зимы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96209" y="6175512"/>
            <a:ext cx="8759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Подготовил воспитатель МАДОУ ЦРР – д/с № 33: Болдырева Ю. А.</a:t>
            </a:r>
            <a:endParaRPr lang="ru-R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473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957" y="901147"/>
            <a:ext cx="4784035" cy="573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11618" y="2351469"/>
            <a:ext cx="4863547" cy="2492990"/>
          </a:xfrm>
          <a:prstGeom prst="rect">
            <a:avLst/>
          </a:prstGeom>
        </p:spPr>
        <p:txBody>
          <a:bodyPr wrap="square">
            <a:prstTxWarp prst="textDoubleWave1">
              <a:avLst>
                <a:gd name="adj1" fmla="val 5187"/>
                <a:gd name="adj2" fmla="val 0"/>
              </a:avLst>
            </a:prstTxWarp>
            <a:spAutoFit/>
          </a:bodyPr>
          <a:lstStyle/>
          <a:p>
            <a:r>
              <a:rPr lang="ru-RU" sz="2400" dirty="0">
                <a:latin typeface="Calibri" panose="020F0502020204030204" pitchFamily="34" charset="0"/>
                <a:cs typeface="Aharoni" panose="02010803020104030203" pitchFamily="2" charset="-79"/>
              </a:rPr>
              <a:t>Я прихожу с подарками,</a:t>
            </a:r>
            <a:r>
              <a:rPr lang="ru-RU" sz="2400" dirty="0">
                <a:cs typeface="Aharoni" panose="02010803020104030203" pitchFamily="2" charset="-79"/>
              </a:rPr>
              <a:t/>
            </a:r>
            <a:br>
              <a:rPr lang="ru-RU" sz="2400" dirty="0">
                <a:cs typeface="Aharoni" panose="02010803020104030203" pitchFamily="2" charset="-79"/>
              </a:rPr>
            </a:br>
            <a:r>
              <a:rPr lang="ru-RU" sz="2400" dirty="0">
                <a:latin typeface="Calibri" panose="020F0502020204030204" pitchFamily="34" charset="0"/>
                <a:cs typeface="Aharoni" panose="02010803020104030203" pitchFamily="2" charset="-79"/>
              </a:rPr>
              <a:t>Блещу огнями яркими,</a:t>
            </a:r>
            <a:r>
              <a:rPr lang="ru-RU" sz="2400" dirty="0">
                <a:cs typeface="Aharoni" panose="02010803020104030203" pitchFamily="2" charset="-79"/>
              </a:rPr>
              <a:t/>
            </a:r>
            <a:br>
              <a:rPr lang="ru-RU" sz="2400" dirty="0">
                <a:cs typeface="Aharoni" panose="02010803020104030203" pitchFamily="2" charset="-79"/>
              </a:rPr>
            </a:br>
            <a:r>
              <a:rPr lang="ru-RU" sz="2400" dirty="0">
                <a:latin typeface="Calibri" panose="020F0502020204030204" pitchFamily="34" charset="0"/>
                <a:cs typeface="Aharoni" panose="02010803020104030203" pitchFamily="2" charset="-79"/>
              </a:rPr>
              <a:t>Нарядная, забавная,</a:t>
            </a:r>
            <a:r>
              <a:rPr lang="ru-RU" sz="2400" dirty="0">
                <a:cs typeface="Aharoni" panose="02010803020104030203" pitchFamily="2" charset="-79"/>
              </a:rPr>
              <a:t/>
            </a:r>
            <a:br>
              <a:rPr lang="ru-RU" sz="2400" dirty="0">
                <a:cs typeface="Aharoni" panose="02010803020104030203" pitchFamily="2" charset="-79"/>
              </a:rPr>
            </a:br>
            <a:r>
              <a:rPr lang="ru-RU" sz="2400" dirty="0">
                <a:latin typeface="Calibri" panose="020F0502020204030204" pitchFamily="34" charset="0"/>
                <a:cs typeface="Aharoni" panose="02010803020104030203" pitchFamily="2" charset="-79"/>
              </a:rPr>
              <a:t>На Новый год я главная!</a:t>
            </a:r>
            <a:br>
              <a:rPr lang="ru-RU" sz="2400" dirty="0">
                <a:latin typeface="Calibri" panose="020F0502020204030204" pitchFamily="34" charset="0"/>
                <a:cs typeface="Aharoni" panose="02010803020104030203" pitchFamily="2" charset="-79"/>
              </a:rPr>
            </a:br>
            <a:r>
              <a:rPr lang="ru-RU" sz="2400" dirty="0">
                <a:latin typeface="Calibri" panose="020F0502020204030204" pitchFamily="34" charset="0"/>
                <a:cs typeface="Aharoni" panose="02010803020104030203" pitchFamily="2" charset="-79"/>
              </a:rPr>
              <a:t/>
            </a:r>
            <a:br>
              <a:rPr lang="ru-RU" sz="2400" dirty="0">
                <a:latin typeface="Calibri" panose="020F0502020204030204" pitchFamily="34" charset="0"/>
                <a:cs typeface="Aharoni" panose="02010803020104030203" pitchFamily="2" charset="-79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97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835763">
            <a:off x="5604072" y="1242439"/>
            <a:ext cx="6163605" cy="2060898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СПАСИБО !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08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01246" y="5869706"/>
            <a:ext cx="6241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декабре, в декабре-все деревья в серебре. </a:t>
            </a:r>
          </a:p>
          <a:p>
            <a:r>
              <a:rPr lang="ru-RU" sz="2400" dirty="0" smtClean="0"/>
              <a:t>Ели, клены и березы- </a:t>
            </a:r>
            <a:r>
              <a:rPr lang="ru-RU" sz="2400" dirty="0"/>
              <a:t>р</a:t>
            </a:r>
            <a:r>
              <a:rPr lang="ru-RU" sz="2400" dirty="0" smtClean="0"/>
              <a:t>азукрасили морозы.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0917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rgbClr val="002060"/>
            </a:gs>
            <a:gs pos="63000">
              <a:schemeClr val="accent1">
                <a:lumMod val="45000"/>
                <a:lumOff val="55000"/>
              </a:schemeClr>
            </a:gs>
            <a:gs pos="66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8888" y="1470992"/>
            <a:ext cx="6785113" cy="2499042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/>
            </a:prstTxWarp>
            <a:spAutoFit/>
          </a:bodyPr>
          <a:lstStyle/>
          <a:p>
            <a:r>
              <a:rPr lang="ru-RU" dirty="0" smtClean="0"/>
              <a:t>Что за звездочки сквозные На пальто и на платке?               </a:t>
            </a:r>
          </a:p>
          <a:p>
            <a:r>
              <a:rPr lang="ru-RU" dirty="0" smtClean="0"/>
              <a:t>  Все сквозные, вырезные, а возьмешь-вода в руке</a:t>
            </a:r>
            <a:endParaRPr lang="ru-RU" dirty="0"/>
          </a:p>
        </p:txBody>
      </p:sp>
      <p:pic>
        <p:nvPicPr>
          <p:cNvPr id="5" name="Picture 2" descr="Картинки по запросу анимация снежинки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62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-1"/>
            <a:ext cx="12192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45442" y="437322"/>
            <a:ext cx="5701112" cy="523220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r>
              <a:rPr lang="ru-RU" sz="2800" dirty="0" smtClean="0"/>
              <a:t>Январь-году начало, зиме-середина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89317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2974" y="1510748"/>
            <a:ext cx="4572000" cy="2120348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ru-RU" dirty="0" smtClean="0"/>
              <a:t>Что за странный человек</a:t>
            </a:r>
          </a:p>
          <a:p>
            <a:r>
              <a:rPr lang="ru-RU" dirty="0" smtClean="0"/>
              <a:t>Прибыл в двадцать первый век:</a:t>
            </a:r>
          </a:p>
          <a:p>
            <a:r>
              <a:rPr lang="ru-RU" dirty="0" smtClean="0"/>
              <a:t>Морковкой нос, в руке метла,</a:t>
            </a:r>
          </a:p>
          <a:p>
            <a:r>
              <a:rPr lang="ru-RU" dirty="0" smtClean="0"/>
              <a:t>Боится солнца и тепла?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99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96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зимние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17705" y="726133"/>
            <a:ext cx="3823019" cy="830997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r>
              <a:rPr lang="ru-RU" sz="2400" dirty="0" smtClean="0"/>
              <a:t>Февраль-месяц метелей и вьюг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050157" y="1842052"/>
            <a:ext cx="4903304" cy="2021963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ru-RU" dirty="0" smtClean="0"/>
              <a:t>Он вошел-никто не видел,</a:t>
            </a:r>
          </a:p>
          <a:p>
            <a:r>
              <a:rPr lang="ru-RU" dirty="0" smtClean="0"/>
              <a:t>Он сказал-никто не слышал.</a:t>
            </a:r>
          </a:p>
          <a:p>
            <a:r>
              <a:rPr lang="ru-RU" dirty="0" smtClean="0"/>
              <a:t>Дунул в окна и исчез,</a:t>
            </a:r>
          </a:p>
          <a:p>
            <a:r>
              <a:rPr lang="ru-RU" dirty="0" smtClean="0"/>
              <a:t>А на окнах вырос лес.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45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37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зимний ф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и по запросу картинки дед мороз на прозрачном фо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4061" y="1351721"/>
            <a:ext cx="3183877" cy="485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050157" y="307539"/>
            <a:ext cx="54201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latin typeface="Calibri" panose="020F0502020204030204" pitchFamily="34" charset="0"/>
                <a:cs typeface="Aharoni" panose="02010803020104030203" pitchFamily="2" charset="-79"/>
              </a:rPr>
              <a:t>Кто раскрасил щеки детям</a:t>
            </a:r>
            <a:r>
              <a:rPr lang="ru-RU" sz="2400" dirty="0">
                <a:cs typeface="Aharoni" panose="02010803020104030203" pitchFamily="2" charset="-79"/>
              </a:rPr>
              <a:t/>
            </a:r>
            <a:br>
              <a:rPr lang="ru-RU" sz="2400" dirty="0">
                <a:cs typeface="Aharoni" panose="02010803020104030203" pitchFamily="2" charset="-79"/>
              </a:rPr>
            </a:br>
            <a:r>
              <a:rPr lang="ru-RU" sz="2400" i="1" dirty="0">
                <a:latin typeface="Calibri" panose="020F0502020204030204" pitchFamily="34" charset="0"/>
                <a:cs typeface="Aharoni" panose="02010803020104030203" pitchFamily="2" charset="-79"/>
              </a:rPr>
              <a:t>В красный цвет зимой, не летом?</a:t>
            </a:r>
            <a:r>
              <a:rPr lang="ru-RU" sz="2400" dirty="0">
                <a:cs typeface="Aharoni" panose="02010803020104030203" pitchFamily="2" charset="-79"/>
              </a:rPr>
              <a:t/>
            </a:r>
            <a:br>
              <a:rPr lang="ru-RU" sz="2400" dirty="0">
                <a:cs typeface="Aharoni" panose="02010803020104030203" pitchFamily="2" charset="-79"/>
              </a:rPr>
            </a:br>
            <a:r>
              <a:rPr lang="ru-RU" sz="2400" i="1" dirty="0">
                <a:latin typeface="Calibri" panose="020F0502020204030204" pitchFamily="34" charset="0"/>
                <a:cs typeface="Aharoni" panose="02010803020104030203" pitchFamily="2" charset="-79"/>
              </a:rPr>
              <a:t>А кто щиплет их за нос?</a:t>
            </a:r>
            <a:r>
              <a:rPr lang="ru-RU" sz="2400" dirty="0">
                <a:cs typeface="Aharoni" panose="02010803020104030203" pitchFamily="2" charset="-79"/>
              </a:rPr>
              <a:t/>
            </a:r>
            <a:br>
              <a:rPr lang="ru-RU" sz="2400" dirty="0">
                <a:cs typeface="Aharoni" panose="02010803020104030203" pitchFamily="2" charset="-79"/>
              </a:rPr>
            </a:br>
            <a:r>
              <a:rPr lang="ru-RU" sz="2400" i="1" dirty="0">
                <a:latin typeface="Calibri" panose="020F0502020204030204" pitchFamily="34" charset="0"/>
                <a:cs typeface="Aharoni" panose="02010803020104030203" pitchFamily="2" charset="-79"/>
              </a:rPr>
              <a:t>Угадали</a:t>
            </a:r>
            <a:r>
              <a:rPr lang="ru-RU" sz="2400" i="1" dirty="0" smtClean="0">
                <a:latin typeface="Calibri" panose="020F0502020204030204" pitchFamily="34" charset="0"/>
                <a:cs typeface="Aharoni" panose="02010803020104030203" pitchFamily="2" charset="-79"/>
              </a:rPr>
              <a:t>?</a:t>
            </a:r>
            <a:endParaRPr lang="ru-RU" sz="2400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44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117</Words>
  <Application>Microsoft Office PowerPoint</Application>
  <PresentationFormat>Широкоэкранный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Aharoni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2018-01-05T13:14:42Z</dcterms:created>
  <dcterms:modified xsi:type="dcterms:W3CDTF">2018-01-07T10:27:55Z</dcterms:modified>
</cp:coreProperties>
</file>