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9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07CAB-5197-444D-8CD7-AED501CF4B31}" type="datetimeFigureOut">
              <a:rPr lang="ru-RU" smtClean="0"/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D9FF7-3FF9-47E9-B0B8-A68AF277A1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07CAB-5197-444D-8CD7-AED501CF4B31}" type="datetimeFigureOut">
              <a:rPr lang="ru-RU" smtClean="0"/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D9FF7-3FF9-47E9-B0B8-A68AF277A1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07CAB-5197-444D-8CD7-AED501CF4B31}" type="datetimeFigureOut">
              <a:rPr lang="ru-RU" smtClean="0"/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D9FF7-3FF9-47E9-B0B8-A68AF277A1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07CAB-5197-444D-8CD7-AED501CF4B31}" type="datetimeFigureOut">
              <a:rPr lang="ru-RU" smtClean="0"/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D9FF7-3FF9-47E9-B0B8-A68AF277A1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07CAB-5197-444D-8CD7-AED501CF4B31}" type="datetimeFigureOut">
              <a:rPr lang="ru-RU" smtClean="0"/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D9FF7-3FF9-47E9-B0B8-A68AF277A1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07CAB-5197-444D-8CD7-AED501CF4B31}" type="datetimeFigureOut">
              <a:rPr lang="ru-RU" smtClean="0"/>
              <a:t>07.10.2017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D9FF7-3FF9-47E9-B0B8-A68AF277A1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07CAB-5197-444D-8CD7-AED501CF4B31}" type="datetimeFigureOut">
              <a:rPr lang="ru-RU" smtClean="0"/>
              <a:t>07.10.2017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D9FF7-3FF9-47E9-B0B8-A68AF277A1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07CAB-5197-444D-8CD7-AED501CF4B31}" type="datetimeFigureOut">
              <a:rPr lang="ru-RU" smtClean="0"/>
              <a:t>07.10.2017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D9FF7-3FF9-47E9-B0B8-A68AF277A1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07CAB-5197-444D-8CD7-AED501CF4B31}" type="datetimeFigureOut">
              <a:rPr lang="ru-RU" smtClean="0"/>
              <a:t>07.10.2017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D9FF7-3FF9-47E9-B0B8-A68AF277A1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07CAB-5197-444D-8CD7-AED501CF4B31}" type="datetimeFigureOut">
              <a:rPr lang="ru-RU" smtClean="0"/>
              <a:t>07.10.2017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D9FF7-3FF9-47E9-B0B8-A68AF277A1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07CAB-5197-444D-8CD7-AED501CF4B31}" type="datetimeFigureOut">
              <a:rPr lang="ru-RU" smtClean="0"/>
              <a:t>07.10.2017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D9FF7-3FF9-47E9-B0B8-A68AF277A1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E07CAB-5197-444D-8CD7-AED501CF4B31}" type="datetimeFigureOut">
              <a:rPr lang="ru-RU" smtClean="0"/>
              <a:t>07.10.2017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6D9FF7-3FF9-47E9-B0B8-A68AF277A15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869160"/>
            <a:ext cx="6400800" cy="76964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LARGE</a:t>
            </a:r>
            <a:endParaRPr lang="ru-RU" b="1" dirty="0">
              <a:solidFill>
                <a:schemeClr val="tx1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0" y="1397000"/>
          <a:ext cx="6096000" cy="3112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11212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5" name="Рисунок 4" descr="http://komotoz.ru/photo/images/photo_slona/photo_slona_0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1787" y="1572617"/>
            <a:ext cx="2970213" cy="2504455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6" name="Рисунок 5" descr="http://www.pngall.com/wp-content/uploads/2016/06/Crocodile-Free-PNG-Image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2852936"/>
            <a:ext cx="2898204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4437112"/>
          <a:ext cx="8229600" cy="118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1008112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tHEtHE</a:t>
                      </a:r>
                      <a:endParaRPr lang="en-US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                                               </a:t>
                      </a:r>
                      <a:r>
                        <a:rPr lang="en-US" sz="3600" baseline="0" dirty="0" smtClean="0">
                          <a:solidFill>
                            <a:schemeClr val="tx1"/>
                          </a:solidFill>
                        </a:rPr>
                        <a:t>DANGEROUS</a:t>
                      </a:r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5" name="Рисунок 4" descr="https://www.ventube.com/wp-content/uploads/2013/01/Lion-Resting-Screensavers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201340"/>
            <a:ext cx="3672407" cy="3019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333v.ru/uploads/cc/cc596d91f33f91e6b5bbb0d42564fd59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1196752"/>
            <a:ext cx="3600400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6525344"/>
          </a:xfrm>
        </p:spPr>
        <p:txBody>
          <a:bodyPr/>
          <a:lstStyle/>
          <a:p>
            <a:r>
              <a:rPr lang="en-US" dirty="0" smtClean="0"/>
              <a:t>f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39750" y="692696"/>
          <a:ext cx="8229600" cy="30243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02433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       </a:t>
                      </a:r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         </a:t>
                      </a:r>
                      <a:r>
                        <a:rPr lang="en-US" sz="3600" dirty="0" smtClean="0"/>
                        <a:t>F</a:t>
                      </a:r>
                      <a:r>
                        <a:rPr lang="en-US" sz="3600" dirty="0" smtClean="0">
                          <a:solidFill>
                            <a:schemeClr val="tx1"/>
                          </a:solidFill>
                        </a:rPr>
                        <a:t>FLUFFY</a:t>
                      </a:r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5" name="Рисунок 4" descr="http://bm.img.com.ua/berlin/storage/orig/98ed6a92116a1fad69d52d51cea2449a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7" y="548681"/>
            <a:ext cx="4320479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i.artfile.me/wallpaper/15-12-2014/650x407/zhivotnye-lisy-solnechnyj-svet-koryaga-d-890768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4005064"/>
            <a:ext cx="4284241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58641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437112"/>
            <a:ext cx="8229600" cy="1689051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                         </a:t>
            </a:r>
            <a:r>
              <a:rPr lang="en-US" sz="3600" b="1" dirty="0" smtClean="0"/>
              <a:t>FAST</a:t>
            </a:r>
            <a:endParaRPr lang="ru-RU" dirty="0"/>
          </a:p>
        </p:txBody>
      </p:sp>
      <p:pic>
        <p:nvPicPr>
          <p:cNvPr id="4" name="Рисунок 3" descr="https://img-fotki.yandex.ru/get/6804/300089504.e/0_167f04_b8071a5a_ori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32657"/>
            <a:ext cx="4176464" cy="3312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otvetin.ru/uploads/posts/2010-04/1270664662_giraffe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260648"/>
            <a:ext cx="4032448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42394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684213" y="4005263"/>
          <a:ext cx="8229600" cy="16559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1655985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r>
                        <a:rPr lang="en-US" sz="3600" dirty="0" smtClean="0"/>
                        <a:t>   CLE</a:t>
                      </a:r>
                      <a:r>
                        <a:rPr lang="en-US" sz="3600" dirty="0" smtClean="0">
                          <a:solidFill>
                            <a:schemeClr val="tx1"/>
                          </a:solidFill>
                        </a:rPr>
                        <a:t>CLEVER</a:t>
                      </a:r>
                      <a:endParaRPr lang="ru-RU" sz="3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524000" y="332657"/>
          <a:ext cx="6096000" cy="288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288032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Рисунок 5" descr="http://www.1zoom.me/big2/569/324348-alexfas0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32656"/>
            <a:ext cx="3888431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s://s1.1zoom.ru/big3/947/431516-Kycb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404665"/>
            <a:ext cx="4536504" cy="30243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18658"/>
          </a:xfrm>
        </p:spPr>
        <p:txBody>
          <a:bodyPr/>
          <a:lstStyle/>
          <a:p>
            <a:r>
              <a:rPr lang="en-US" smtClean="0"/>
              <a:t/>
            </a:r>
            <a:br>
              <a:rPr lang="en-US" smtClean="0"/>
            </a:br>
            <a:r>
              <a:rPr lang="en-US"/>
              <a:t/>
            </a:r>
            <a:br>
              <a:rPr lang="en-US"/>
            </a:br>
            <a:r>
              <a:rPr lang="en-US" smtClean="0"/>
              <a:t/>
            </a:r>
            <a:br>
              <a:rPr lang="en-US" smtClean="0"/>
            </a:br>
            <a:r>
              <a:rPr lang="en-US"/>
              <a:t/>
            </a:r>
            <a:br>
              <a:rPr lang="en-US"/>
            </a:br>
            <a:r>
              <a:rPr lang="en-US" sz="3600" b="1" smtClean="0"/>
              <a:t>TALL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548680"/>
          <a:ext cx="8229600" cy="30243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02433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Рисунок 4" descr="http://foto.fastimagess.ru/img-q5y5x5n4g40414j5n4f4h4i516j5a4s2i4r564g4b4m414n436/_ph/30/2/88845425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5" y="404664"/>
            <a:ext cx="4464496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cdna.englishcentralchina.com/dialogs/17397/demopicture_17397_20160506104348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7" y="620688"/>
            <a:ext cx="4248472" cy="28306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12</Words>
  <Application>Microsoft Office PowerPoint</Application>
  <PresentationFormat>Экран (4:3)</PresentationFormat>
  <Paragraphs>15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f</vt:lpstr>
      <vt:lpstr>Слайд 4</vt:lpstr>
      <vt:lpstr>Слайд 5</vt:lpstr>
      <vt:lpstr>    TALL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у</dc:creator>
  <cp:lastModifiedBy>у</cp:lastModifiedBy>
  <cp:revision>4</cp:revision>
  <dcterms:created xsi:type="dcterms:W3CDTF">2017-10-07T12:44:01Z</dcterms:created>
  <dcterms:modified xsi:type="dcterms:W3CDTF">2017-10-07T13:18:28Z</dcterms:modified>
</cp:coreProperties>
</file>