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58" r:id="rId4"/>
    <p:sldId id="260" r:id="rId5"/>
    <p:sldId id="259" r:id="rId6"/>
    <p:sldId id="261" r:id="rId7"/>
    <p:sldId id="262" r:id="rId8"/>
    <p:sldId id="269" r:id="rId9"/>
    <p:sldId id="263" r:id="rId10"/>
    <p:sldId id="264" r:id="rId11"/>
    <p:sldId id="265" r:id="rId12"/>
    <p:sldId id="267" r:id="rId13"/>
    <p:sldId id="268" r:id="rId14"/>
    <p:sldId id="25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0DC07-5F67-46EA-8ED8-7294B4BF55D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DB0C5-067A-4D68-8032-1E51FB6E80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218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DB0C5-067A-4D68-8032-1E51FB6E804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BDB0C5-067A-4D68-8032-1E51FB6E804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A466F-7DA2-43E3-A28C-7C05DE4B02E7}" type="datetimeFigureOut">
              <a:rPr lang="ru-RU" smtClean="0"/>
              <a:pPr/>
              <a:t>01.04.2016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8EB33-834D-41CD-908F-0EF43E84E7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61;&#1072;&#1079;&#1080;&#1077;&#1074;&#1072;%20&#1040;.&#1052;%20&#1082;&#1086;&#1085;&#1082;&#1091;&#1088;&#1089;\024%20&#1041;&#1072;&#1083;&#1072;%20&#1073;&#1077;&#1083;&#1101;&#1085;%20&#1082;&#1091;&#1073;&#1101;&#1083;&#1101;&#1082;%20(&#1084;&#1080;&#1085;&#1091;&#1089;&#1086;&#1074;&#1082;&#1072;).mp3" TargetMode="Externa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K:\&#1061;&#1072;&#1079;&#1080;&#1077;&#1074;&#1072;%20&#1040;.&#1052;%20&#1082;&#1086;&#1085;&#1082;&#1091;&#1088;&#1089;\117%20&#1058;&#1091;&#1075;&#1072;&#1085;%20&#1072;&#1074;&#1099;&#1083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2952327"/>
          </a:xfrm>
        </p:spPr>
        <p:txBody>
          <a:bodyPr>
            <a:noAutofit/>
          </a:bodyPr>
          <a:lstStyle/>
          <a:p>
            <a: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“Габдулла Тукай әкиятләрен өйрәнәбез.”</a:t>
            </a:r>
            <a:b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tt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/>
          <a:p>
            <a:endParaRPr lang="tt-RU" dirty="0" smtClean="0"/>
          </a:p>
          <a:p>
            <a:endParaRPr lang="tt-RU" sz="1700" b="1" dirty="0">
              <a:solidFill>
                <a:srgbClr val="002060"/>
              </a:solidFill>
            </a:endParaRPr>
          </a:p>
          <a:p>
            <a:pPr algn="r"/>
            <a:r>
              <a:rPr lang="tt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категорияле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тәрбияче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Хаҗиева Айгөл Миннияз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кызы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endParaRPr lang="ru-RU" sz="1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387378" y="-1048671"/>
            <a:ext cx="63692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t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t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“Татарстан Республикасы Саба муниципаль районы Олы-Нырты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“Миләшкәй” балалар  бакчасы”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 бюджет мәктәпкәчә белем бирү учреждениясе”</a:t>
            </a:r>
            <a:endParaRPr kumimoji="0" lang="tt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x_62ae95d6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4545" r="15455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wallow-picture-colo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283"/>
          <a:stretch>
            <a:fillRect/>
          </a:stretch>
        </p:blipFill>
        <p:spPr>
          <a:xfrm>
            <a:off x="755576" y="620688"/>
            <a:ext cx="7703840" cy="5472608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107 -0.13109 C 0.58906 -0.2215 0.54722 -0.3119 0.51475 -0.31005 C 0.48229 -0.3082 0.47274 -0.13179 0.43611 -0.12022 C 0.39948 -0.10866 0.33316 -0.24739 0.29514 -0.24022 C 0.25711 -0.23306 0.24305 -0.09548 0.20816 -0.07652 C 0.17326 -0.05757 0.11996 -0.13942 0.08524 -0.1267 C 0.05052 -0.11398 0.02517 -0.0571 3.33333E-6 6.99422E-6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maxresdefaul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024 Бала белэн кубэлэк (минусов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5949280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2492896"/>
            <a:ext cx="698777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t-RU" sz="6000" dirty="0" smtClean="0">
              <a:solidFill>
                <a:srgbClr val="FF0000"/>
              </a:solidFill>
            </a:endParaRPr>
          </a:p>
          <a:p>
            <a:endParaRPr lang="tt-RU" sz="6000" dirty="0" smtClean="0">
              <a:solidFill>
                <a:srgbClr val="FF0000"/>
              </a:solidFill>
            </a:endParaRPr>
          </a:p>
          <a:p>
            <a:endParaRPr lang="tt-RU" sz="6000" dirty="0" smtClean="0">
              <a:solidFill>
                <a:srgbClr val="FF0000"/>
              </a:solidFill>
            </a:endParaRPr>
          </a:p>
          <a:p>
            <a:r>
              <a:rPr lang="tt-RU" sz="6000" dirty="0" smtClean="0">
                <a:solidFill>
                  <a:srgbClr val="FF0000"/>
                </a:solidFill>
              </a:rPr>
              <a:t>    САУБУЛЫГЫЗ!!!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484785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Һәрчак безнең </a:t>
            </a:r>
          </a:p>
          <a:p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белән бергә-</a:t>
            </a:r>
          </a:p>
          <a:p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Безнең замандаш </a:t>
            </a:r>
          </a:p>
          <a:p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Тукай...</a:t>
            </a:r>
          </a:p>
          <a:p>
            <a:r>
              <a:rPr lang="tt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Әхмәт Ерикәй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14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908720"/>
            <a:ext cx="4204042" cy="3528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283968" y="4869161"/>
            <a:ext cx="47538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Габдулла Тукай</a:t>
            </a:r>
          </a:p>
          <a:p>
            <a:r>
              <a:rPr lang="tt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(1886-1913)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кырлай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2286000" y="476672"/>
            <a:ext cx="6246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0" dirty="0" smtClean="0">
                <a:solidFill>
                  <a:srgbClr val="000099"/>
                </a:solidFill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башына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салынгандыр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безнең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авыл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i="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чишмә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якын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безнең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авылга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tt-RU" sz="2400" i="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Аулыбызның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ямен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суы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тәмен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беләм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400" i="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Шуңар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күрә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сөям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җаным-тәнем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белән</a:t>
            </a:r>
            <a:r>
              <a:rPr lang="en-US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be-BY" sz="2400" i="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be-BY" sz="2400" i="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(“Туган авыл” Г.Тукай</a:t>
            </a:r>
            <a:r>
              <a:rPr lang="be-BY" i="0" dirty="0" smtClean="0">
                <a:solidFill>
                  <a:srgbClr val="000099"/>
                </a:solidFill>
              </a:rPr>
              <a:t>)</a:t>
            </a:r>
            <a:endParaRPr lang="ru-RU" dirty="0"/>
          </a:p>
        </p:txBody>
      </p:sp>
      <p:pic>
        <p:nvPicPr>
          <p:cNvPr id="6" name="117 Туган авыл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09329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82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7" descr="tuk_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0" descr="tuk_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8" descr="Три звезды Ту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3169344" cy="27083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12" descr="тукай пор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1196752"/>
            <a:ext cx="3978275" cy="475456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accent6">
                <a:lumMod val="5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mgQ6p_q5bYc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1700808"/>
            <a:ext cx="2915816" cy="3877891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57200" y="1981200"/>
            <a:ext cx="8229600" cy="187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</p:txBody>
      </p:sp>
      <p:pic>
        <p:nvPicPr>
          <p:cNvPr id="9" name="Рисунок 8" descr="1363147743_pushkin_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202361"/>
            <a:ext cx="2808312" cy="4138385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Lermontov_Top-knig.ru_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2492896"/>
            <a:ext cx="2864743" cy="3695700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57200" y="1981200"/>
            <a:ext cx="8229600" cy="187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</p:txBody>
      </p:sp>
      <p:pic>
        <p:nvPicPr>
          <p:cNvPr id="5" name="Picture 10" descr="камал галиа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652120" y="2780928"/>
            <a:ext cx="3095873" cy="33836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Picture 11" descr="Тук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556792"/>
            <a:ext cx="3024336" cy="352926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12" descr="амирхан фати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60648"/>
            <a:ext cx="2880320" cy="36716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5903 -0.44763 C 0.65694 -0.46659 0.55503 -0.48532 0.54271 -0.43006 C 0.53038 -0.3748 0.72292 -0.13665 0.68524 -0.11584 C 0.64757 -0.09503 0.3533 -0.34174 0.31649 -0.30567 C 0.27969 -0.2696 0.51667 0.04948 0.46389 0.10034 C 0.41111 0.15121 0.07726 0.01664 -1.38889E-6 3.00578E-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076 0.65942 C -0.48177 0.5274 -0.50278 0.39561 -0.46233 0.37133 C -0.42187 0.34705 -0.25538 0.54544 -0.21823 0.51307 C -0.18108 0.4807 -0.28802 0.21411 -0.23941 0.17688 C -0.19097 0.13966 0.03386 0.32 0.07379 0.29041 C 0.11372 0.26081 0.01233 0.04833 1.73472E-18 -1.7341E-7 " pathEditMode="relative" ptsTypes="aaaa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049 -0.62011 C -0.65886 -0.62242 -0.54705 -0.62451 -0.51962 -0.57202 C -0.49219 -0.51953 -0.65122 -0.33734 -0.60642 -0.30566 C -0.56163 -0.27399 -0.30538 -0.43399 -0.2507 -0.38196 C -0.19601 -0.32994 -0.32049 -0.05711 -0.27865 0.00648 C -0.23681 0.07006 -0.04636 0.00116 -2.22222E-6 -3.2948E-6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rahimov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Rectangle 6"/>
          <p:cNvSpPr txBox="1">
            <a:spLocks noChangeArrowheads="1"/>
          </p:cNvSpPr>
          <p:nvPr/>
        </p:nvSpPr>
        <p:spPr>
          <a:xfrm>
            <a:off x="457200" y="1981200"/>
            <a:ext cx="8229600" cy="1871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99</Words>
  <Application>Microsoft Office PowerPoint</Application>
  <PresentationFormat>Экран (4:3)</PresentationFormat>
  <Paragraphs>37</Paragraphs>
  <Slides>15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Тема: “Габдулла Тукай әкиятләрен өйрәнәбез.”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НЕКРОНОМИКОН</cp:lastModifiedBy>
  <cp:revision>63</cp:revision>
  <dcterms:created xsi:type="dcterms:W3CDTF">2016-03-20T14:28:33Z</dcterms:created>
  <dcterms:modified xsi:type="dcterms:W3CDTF">2016-04-01T16:43:23Z</dcterms:modified>
</cp:coreProperties>
</file>