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CB009-125B-48CA-BBCB-8B9AC851BF66}" type="datetimeFigureOut">
              <a:rPr lang="ru-RU" smtClean="0"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A9B91-10BA-42D6-9A90-A10396EF49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7452" y="534572"/>
          <a:ext cx="3278484" cy="1188720"/>
        </p:xfrm>
        <a:graphic>
          <a:graphicData uri="http://schemas.openxmlformats.org/drawingml/2006/table">
            <a:tbl>
              <a:tblPr/>
              <a:tblGrid>
                <a:gridCol w="3278484"/>
              </a:tblGrid>
              <a:tr h="102222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What</a:t>
                      </a:r>
                      <a:r>
                        <a:rPr lang="en-US" sz="2400" baseline="0" dirty="0" smtClean="0"/>
                        <a:t> were you doing when the ghost came in?</a:t>
                      </a:r>
                      <a:endParaRPr lang="ru-RU" sz="2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473526" y="1575582"/>
          <a:ext cx="3938954" cy="1069144"/>
        </p:xfrm>
        <a:graphic>
          <a:graphicData uri="http://schemas.openxmlformats.org/drawingml/2006/table">
            <a:tbl>
              <a:tblPr/>
              <a:tblGrid>
                <a:gridCol w="3938954"/>
              </a:tblGrid>
              <a:tr h="1069144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bg1"/>
                          </a:solidFill>
                        </a:rPr>
                        <a:t>I was sleeping.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61182" y="2729132"/>
          <a:ext cx="3938953" cy="956603"/>
        </p:xfrm>
        <a:graphic>
          <a:graphicData uri="http://schemas.openxmlformats.org/drawingml/2006/table">
            <a:tbl>
              <a:tblPr/>
              <a:tblGrid>
                <a:gridCol w="3938953"/>
              </a:tblGrid>
              <a:tr h="956603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Why did you wake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</a:rPr>
                        <a:t> up?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979963" y="3713871"/>
          <a:ext cx="3713871" cy="1066800"/>
        </p:xfrm>
        <a:graphic>
          <a:graphicData uri="http://schemas.openxmlformats.org/drawingml/2006/table">
            <a:tbl>
              <a:tblPr/>
              <a:tblGrid>
                <a:gridCol w="3713871"/>
              </a:tblGrid>
              <a:tr h="886264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bg1"/>
                          </a:solidFill>
                        </a:rPr>
                        <a:t>I heard a strange noise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61182" y="4529797"/>
          <a:ext cx="3727938" cy="1041009"/>
        </p:xfrm>
        <a:graphic>
          <a:graphicData uri="http://schemas.openxmlformats.org/drawingml/2006/table">
            <a:tbl>
              <a:tblPr/>
              <a:tblGrid>
                <a:gridCol w="3727938"/>
              </a:tblGrid>
              <a:tr h="1041009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What</a:t>
                      </a:r>
                      <a:r>
                        <a:rPr lang="en-US" sz="2800" baseline="0" dirty="0" smtClean="0"/>
                        <a:t> was she like?</a:t>
                      </a:r>
                      <a:endParaRPr lang="ru-RU" sz="2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923692" y="5739618"/>
          <a:ext cx="3826413" cy="717453"/>
        </p:xfrm>
        <a:graphic>
          <a:graphicData uri="http://schemas.openxmlformats.org/drawingml/2006/table">
            <a:tbl>
              <a:tblPr/>
              <a:tblGrid>
                <a:gridCol w="3826413"/>
              </a:tblGrid>
              <a:tr h="717453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bg1"/>
                          </a:solidFill>
                        </a:rPr>
                        <a:t>She</a:t>
                      </a:r>
                      <a:r>
                        <a:rPr lang="en-US" sz="3600" baseline="0" dirty="0" smtClean="0">
                          <a:solidFill>
                            <a:schemeClr val="bg1"/>
                          </a:solidFill>
                        </a:rPr>
                        <a:t> was a tall, ……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>
            <a:off x="3995936" y="1412776"/>
            <a:ext cx="50405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995936" y="2204864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83968" y="3717032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283968" y="4437112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355976" y="5517232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75249" y="492369"/>
          <a:ext cx="3601329" cy="731520"/>
        </p:xfrm>
        <a:graphic>
          <a:graphicData uri="http://schemas.openxmlformats.org/drawingml/2006/table">
            <a:tbl>
              <a:tblPr/>
              <a:tblGrid>
                <a:gridCol w="3601329"/>
              </a:tblGrid>
              <a:tr h="73152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chemeClr val="tx1"/>
                          </a:solidFill>
                        </a:rPr>
                        <a:t>What did she do?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56406" y="1406769"/>
          <a:ext cx="4009292" cy="1066800"/>
        </p:xfrm>
        <a:graphic>
          <a:graphicData uri="http://schemas.openxmlformats.org/drawingml/2006/table">
            <a:tbl>
              <a:tblPr/>
              <a:tblGrid>
                <a:gridCol w="4009292"/>
              </a:tblGrid>
              <a:tr h="844062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bg1"/>
                          </a:solidFill>
                        </a:rPr>
                        <a:t>She sat on my bed</a:t>
                      </a:r>
                      <a:r>
                        <a:rPr lang="en-US" sz="3200" baseline="0" dirty="0" smtClean="0">
                          <a:solidFill>
                            <a:schemeClr val="bg1"/>
                          </a:solidFill>
                        </a:rPr>
                        <a:t>, put her hand on my arm…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7114" y="2546252"/>
          <a:ext cx="3882683" cy="900333"/>
        </p:xfrm>
        <a:graphic>
          <a:graphicData uri="http://schemas.openxmlformats.org/drawingml/2006/table">
            <a:tbl>
              <a:tblPr/>
              <a:tblGrid>
                <a:gridCol w="3882683"/>
              </a:tblGrid>
              <a:tr h="900333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Then what?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431323" y="3910818"/>
          <a:ext cx="4318782" cy="886265"/>
        </p:xfrm>
        <a:graphic>
          <a:graphicData uri="http://schemas.openxmlformats.org/drawingml/2006/table">
            <a:tbl>
              <a:tblPr/>
              <a:tblGrid>
                <a:gridCol w="4318782"/>
              </a:tblGrid>
              <a:tr h="886265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bg1"/>
                          </a:solidFill>
                        </a:rPr>
                        <a:t>She</a:t>
                      </a:r>
                      <a:r>
                        <a:rPr lang="en-US" sz="3200" baseline="0" dirty="0" smtClean="0">
                          <a:solidFill>
                            <a:schemeClr val="bg1"/>
                          </a:solidFill>
                        </a:rPr>
                        <a:t> took a photo of me!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61182" y="5373858"/>
          <a:ext cx="3854547" cy="1069145"/>
        </p:xfrm>
        <a:graphic>
          <a:graphicData uri="http://schemas.openxmlformats.org/drawingml/2006/table">
            <a:tbl>
              <a:tblPr/>
              <a:tblGrid>
                <a:gridCol w="3854547"/>
              </a:tblGrid>
              <a:tr h="106914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What happened then?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>
            <a:off x="4211960" y="1196752"/>
            <a:ext cx="57606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499992" y="2348880"/>
            <a:ext cx="57606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707904" y="3501008"/>
            <a:ext cx="129614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923928" y="4725144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90646" y="436098"/>
          <a:ext cx="4318782" cy="1055077"/>
        </p:xfrm>
        <a:graphic>
          <a:graphicData uri="http://schemas.openxmlformats.org/drawingml/2006/table">
            <a:tbl>
              <a:tblPr/>
              <a:tblGrid>
                <a:gridCol w="4318782"/>
              </a:tblGrid>
              <a:tr h="1055077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chemeClr val="bg1"/>
                          </a:solidFill>
                        </a:rPr>
                        <a:t>She</a:t>
                      </a:r>
                      <a:r>
                        <a:rPr lang="en-US" sz="3200" baseline="0" dirty="0" smtClean="0">
                          <a:solidFill>
                            <a:schemeClr val="bg1"/>
                          </a:solidFill>
                        </a:rPr>
                        <a:t> left the room</a:t>
                      </a:r>
                      <a:endParaRPr lang="ru-RU" sz="3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92369" y="1871003"/>
          <a:ext cx="3713871" cy="1066800"/>
        </p:xfrm>
        <a:graphic>
          <a:graphicData uri="http://schemas.openxmlformats.org/drawingml/2006/table">
            <a:tbl>
              <a:tblPr/>
              <a:tblGrid>
                <a:gridCol w="3713871"/>
              </a:tblGrid>
              <a:tr h="101287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And what did you do?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529797" y="3488788"/>
          <a:ext cx="3882683" cy="872197"/>
        </p:xfrm>
        <a:graphic>
          <a:graphicData uri="http://schemas.openxmlformats.org/drawingml/2006/table">
            <a:tbl>
              <a:tblPr/>
              <a:tblGrid>
                <a:gridCol w="3882683"/>
              </a:tblGrid>
              <a:tr h="87219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ran to my parents….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48640" y="4487594"/>
          <a:ext cx="3559126" cy="1505243"/>
        </p:xfrm>
        <a:graphic>
          <a:graphicData uri="http://schemas.openxmlformats.org/drawingml/2006/table">
            <a:tbl>
              <a:tblPr/>
              <a:tblGrid>
                <a:gridCol w="3559126"/>
              </a:tblGrid>
              <a:tr h="1505243">
                <a:tc>
                  <a:txBody>
                    <a:bodyPr/>
                    <a:lstStyle/>
                    <a:p>
                      <a:r>
                        <a:rPr lang="en-US" dirty="0" smtClean="0"/>
                        <a:t>……………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>
            <a:off x="3275856" y="260648"/>
            <a:ext cx="100811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4211960" y="1484784"/>
            <a:ext cx="9361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707904" y="2852936"/>
            <a:ext cx="194421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995936" y="4221088"/>
            <a:ext cx="129614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85</Words>
  <Application>Microsoft Office PowerPoint</Application>
  <PresentationFormat>Экран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</dc:creator>
  <cp:lastModifiedBy>у</cp:lastModifiedBy>
  <cp:revision>3</cp:revision>
  <dcterms:created xsi:type="dcterms:W3CDTF">2016-12-14T19:16:53Z</dcterms:created>
  <dcterms:modified xsi:type="dcterms:W3CDTF">2016-12-14T19:37:14Z</dcterms:modified>
</cp:coreProperties>
</file>