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25C71-15A2-455F-9FE8-41DDA6465CA8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B1337-F9E2-4375-A004-851F87A6ED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25C71-15A2-455F-9FE8-41DDA6465CA8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B1337-F9E2-4375-A004-851F87A6ED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25C71-15A2-455F-9FE8-41DDA6465CA8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B1337-F9E2-4375-A004-851F87A6ED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25C71-15A2-455F-9FE8-41DDA6465CA8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B1337-F9E2-4375-A004-851F87A6ED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25C71-15A2-455F-9FE8-41DDA6465CA8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B1337-F9E2-4375-A004-851F87A6ED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25C71-15A2-455F-9FE8-41DDA6465CA8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B1337-F9E2-4375-A004-851F87A6ED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25C71-15A2-455F-9FE8-41DDA6465CA8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B1337-F9E2-4375-A004-851F87A6ED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25C71-15A2-455F-9FE8-41DDA6465CA8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B1337-F9E2-4375-A004-851F87A6ED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25C71-15A2-455F-9FE8-41DDA6465CA8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B1337-F9E2-4375-A004-851F87A6ED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25C71-15A2-455F-9FE8-41DDA6465CA8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B1337-F9E2-4375-A004-851F87A6ED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25C71-15A2-455F-9FE8-41DDA6465CA8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6B1337-F9E2-4375-A004-851F87A6ED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25C71-15A2-455F-9FE8-41DDA6465CA8}" type="datetimeFigureOut">
              <a:rPr lang="ru-RU" smtClean="0"/>
              <a:t>11.12.2016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6B1337-F9E2-4375-A004-851F87A6ED0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Hard/ hardly</a:t>
            </a:r>
            <a:endParaRPr lang="ru-RU" dirty="0"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Can you see it’s snowing _____ ?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Right/ rightly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If my memory serves me _____, you are </a:t>
            </a:r>
            <a:r>
              <a:rPr lang="en-US" dirty="0" err="1" smtClean="0"/>
              <a:t>Mrs.Smith</a:t>
            </a:r>
            <a:r>
              <a:rPr lang="en-US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Right/ rightly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The winner was _______ chosen.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Right/ rightly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en-US" dirty="0" smtClean="0"/>
              <a:t>Try to say </a:t>
            </a:r>
            <a:r>
              <a:rPr lang="en-US" smtClean="0"/>
              <a:t>this word ________ 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Hard/ hardly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Hard/ hardly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We were so tired we could _______ move.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Hard/ hardly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I’m afraid I have ________ any money.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Hard/ hardly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You should work ______ at your pronunciation.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High/highly</a:t>
            </a:r>
            <a:endParaRPr lang="ru-RU" dirty="0">
              <a:cs typeface="Aharoni" pitchFamily="2" charset="-79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How _______ can you jump?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High/highly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She speaks ______ of her teachers.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High/highly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I threw the ball ______ into the sky.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High/highly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We think very _____ of him.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Right/ rightly</a:t>
            </a:r>
            <a:endParaRPr lang="ru-RU" dirty="0">
              <a:cs typeface="Aharoni" pitchFamily="2" charset="-79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I’m sure my test was ________ done.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123</Words>
  <Application>Microsoft Office PowerPoint</Application>
  <PresentationFormat>Экран (4:3)</PresentationFormat>
  <Paragraphs>25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Hard/ hardly</vt:lpstr>
      <vt:lpstr>Hard/ hardly</vt:lpstr>
      <vt:lpstr>Hard/ hardly</vt:lpstr>
      <vt:lpstr>Hard/ hardly</vt:lpstr>
      <vt:lpstr>High/highly</vt:lpstr>
      <vt:lpstr>High/highly</vt:lpstr>
      <vt:lpstr>High/highly</vt:lpstr>
      <vt:lpstr>High/highly</vt:lpstr>
      <vt:lpstr>Right/ rightly</vt:lpstr>
      <vt:lpstr>Right/ rightly</vt:lpstr>
      <vt:lpstr>Right/ rightly</vt:lpstr>
      <vt:lpstr>Right/ rightly</vt:lpstr>
      <vt:lpstr>Hard/ hardly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Hard/ hardly</dc:title>
  <dc:creator>у</dc:creator>
  <cp:lastModifiedBy>у</cp:lastModifiedBy>
  <cp:revision>2</cp:revision>
  <dcterms:created xsi:type="dcterms:W3CDTF">2016-12-11T18:17:20Z</dcterms:created>
  <dcterms:modified xsi:type="dcterms:W3CDTF">2016-12-11T18:33:54Z</dcterms:modified>
</cp:coreProperties>
</file>