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70" r:id="rId8"/>
    <p:sldId id="271" r:id="rId9"/>
    <p:sldId id="262" r:id="rId10"/>
    <p:sldId id="263" r:id="rId11"/>
    <p:sldId id="264" r:id="rId12"/>
    <p:sldId id="265" r:id="rId13"/>
    <p:sldId id="266" r:id="rId14"/>
    <p:sldId id="272" r:id="rId15"/>
    <p:sldId id="267" r:id="rId16"/>
    <p:sldId id="268" r:id="rId17"/>
    <p:sldId id="273" r:id="rId18"/>
    <p:sldId id="269"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8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6740AF-1DAD-4989-89A2-5CFF6B79A7D9}"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ru-RU"/>
        </a:p>
      </dgm:t>
    </dgm:pt>
    <dgm:pt modelId="{7D06EED8-5551-4D29-88F4-F5E2EBD85EAF}">
      <dgm:prSet phldrT="[Текст]"/>
      <dgm:spPr/>
      <dgm:t>
        <a:bodyPr/>
        <a:lstStyle/>
        <a:p>
          <a:r>
            <a:rPr lang="ru-RU"/>
            <a:t>Макет Храма</a:t>
          </a:r>
        </a:p>
      </dgm:t>
    </dgm:pt>
    <dgm:pt modelId="{5E5112D3-77FC-400C-9837-F77B0A64A29A}" type="parTrans" cxnId="{6F875082-A36E-44E9-8E6B-552769E4BF76}">
      <dgm:prSet/>
      <dgm:spPr/>
      <dgm:t>
        <a:bodyPr/>
        <a:lstStyle/>
        <a:p>
          <a:endParaRPr lang="ru-RU"/>
        </a:p>
      </dgm:t>
    </dgm:pt>
    <dgm:pt modelId="{8023FA5F-9641-420E-9000-5ECDD91B4128}" type="sibTrans" cxnId="{6F875082-A36E-44E9-8E6B-552769E4BF76}">
      <dgm:prSet/>
      <dgm:spPr/>
      <dgm:t>
        <a:bodyPr/>
        <a:lstStyle/>
        <a:p>
          <a:endParaRPr lang="ru-RU"/>
        </a:p>
      </dgm:t>
    </dgm:pt>
    <dgm:pt modelId="{2BA2F177-EDD6-4551-9377-EC1E1B37D3E7}">
      <dgm:prSet phldrT="[Текст]" custT="1"/>
      <dgm:spPr/>
      <dgm:t>
        <a:bodyPr/>
        <a:lstStyle/>
        <a:p>
          <a:r>
            <a:rPr lang="ru-RU" sz="1400"/>
            <a:t>История</a:t>
          </a:r>
        </a:p>
      </dgm:t>
    </dgm:pt>
    <dgm:pt modelId="{82824443-4950-4610-BE5E-1D491328F699}" type="parTrans" cxnId="{3572D552-DFA5-4BB1-A369-0CC948D0AF28}">
      <dgm:prSet/>
      <dgm:spPr/>
      <dgm:t>
        <a:bodyPr/>
        <a:lstStyle/>
        <a:p>
          <a:endParaRPr lang="ru-RU"/>
        </a:p>
      </dgm:t>
    </dgm:pt>
    <dgm:pt modelId="{B7532E3C-DF3C-4659-9420-507D85BA618A}" type="sibTrans" cxnId="{3572D552-DFA5-4BB1-A369-0CC948D0AF28}">
      <dgm:prSet/>
      <dgm:spPr/>
      <dgm:t>
        <a:bodyPr/>
        <a:lstStyle/>
        <a:p>
          <a:endParaRPr lang="ru-RU"/>
        </a:p>
      </dgm:t>
    </dgm:pt>
    <dgm:pt modelId="{8750583B-D184-4975-A766-E31E042D4838}">
      <dgm:prSet phldrT="[Текст]" custT="1"/>
      <dgm:spPr/>
      <dgm:t>
        <a:bodyPr/>
        <a:lstStyle/>
        <a:p>
          <a:r>
            <a:rPr lang="ru-RU" sz="1400"/>
            <a:t>Материал</a:t>
          </a:r>
        </a:p>
      </dgm:t>
    </dgm:pt>
    <dgm:pt modelId="{65E2FFCA-93F1-4A32-BB36-1D6433FCD747}" type="parTrans" cxnId="{6055F5DC-97A1-45FE-A816-01D9F534E82E}">
      <dgm:prSet/>
      <dgm:spPr/>
      <dgm:t>
        <a:bodyPr/>
        <a:lstStyle/>
        <a:p>
          <a:endParaRPr lang="ru-RU"/>
        </a:p>
      </dgm:t>
    </dgm:pt>
    <dgm:pt modelId="{11BEED30-7843-484D-A498-238C4DBC8C9B}" type="sibTrans" cxnId="{6055F5DC-97A1-45FE-A816-01D9F534E82E}">
      <dgm:prSet/>
      <dgm:spPr/>
      <dgm:t>
        <a:bodyPr/>
        <a:lstStyle/>
        <a:p>
          <a:endParaRPr lang="ru-RU"/>
        </a:p>
      </dgm:t>
    </dgm:pt>
    <dgm:pt modelId="{1AAFBCA5-8D45-4054-A2D3-A455E1FB8706}">
      <dgm:prSet phldrT="[Текст]" custT="1"/>
      <dgm:spPr/>
      <dgm:t>
        <a:bodyPr/>
        <a:lstStyle/>
        <a:p>
          <a:r>
            <a:rPr lang="ru-RU" sz="1400"/>
            <a:t>Итог</a:t>
          </a:r>
        </a:p>
      </dgm:t>
    </dgm:pt>
    <dgm:pt modelId="{65A7A075-3135-4225-BF72-256F4B217CC1}" type="parTrans" cxnId="{740B9458-2C57-4291-BB47-D8F3B179B9EF}">
      <dgm:prSet/>
      <dgm:spPr/>
      <dgm:t>
        <a:bodyPr/>
        <a:lstStyle/>
        <a:p>
          <a:endParaRPr lang="ru-RU"/>
        </a:p>
      </dgm:t>
    </dgm:pt>
    <dgm:pt modelId="{E295BCB5-0FFC-4B44-83B4-69B8D33AFDA2}" type="sibTrans" cxnId="{740B9458-2C57-4291-BB47-D8F3B179B9EF}">
      <dgm:prSet/>
      <dgm:spPr/>
      <dgm:t>
        <a:bodyPr/>
        <a:lstStyle/>
        <a:p>
          <a:endParaRPr lang="ru-RU"/>
        </a:p>
      </dgm:t>
    </dgm:pt>
    <dgm:pt modelId="{A658B212-45B9-4058-A3C1-E057F1188583}">
      <dgm:prSet phldrT="[Текст]" custT="1"/>
      <dgm:spPr/>
      <dgm:t>
        <a:bodyPr/>
        <a:lstStyle/>
        <a:p>
          <a:r>
            <a:rPr lang="ru-RU" sz="1400"/>
            <a:t>Изготовление</a:t>
          </a:r>
        </a:p>
      </dgm:t>
    </dgm:pt>
    <dgm:pt modelId="{3C753329-8333-4BF8-BBCE-EE3B3F66E9E1}" type="parTrans" cxnId="{F2A7B8DE-ABC7-458E-A4EB-A1A8E15D622A}">
      <dgm:prSet/>
      <dgm:spPr/>
      <dgm:t>
        <a:bodyPr/>
        <a:lstStyle/>
        <a:p>
          <a:endParaRPr lang="ru-RU"/>
        </a:p>
      </dgm:t>
    </dgm:pt>
    <dgm:pt modelId="{4D84EB24-15B9-4296-8F6B-04D229BC7496}" type="sibTrans" cxnId="{F2A7B8DE-ABC7-458E-A4EB-A1A8E15D622A}">
      <dgm:prSet/>
      <dgm:spPr/>
      <dgm:t>
        <a:bodyPr/>
        <a:lstStyle/>
        <a:p>
          <a:endParaRPr lang="ru-RU"/>
        </a:p>
      </dgm:t>
    </dgm:pt>
    <dgm:pt modelId="{5484DA4E-8A32-446D-BA55-8A06DB656A21}" type="pres">
      <dgm:prSet presAssocID="{B66740AF-1DAD-4989-89A2-5CFF6B79A7D9}" presName="Name0" presStyleCnt="0">
        <dgm:presLayoutVars>
          <dgm:chMax val="1"/>
          <dgm:dir/>
          <dgm:animLvl val="ctr"/>
          <dgm:resizeHandles val="exact"/>
        </dgm:presLayoutVars>
      </dgm:prSet>
      <dgm:spPr/>
      <dgm:t>
        <a:bodyPr/>
        <a:lstStyle/>
        <a:p>
          <a:endParaRPr lang="ru-RU"/>
        </a:p>
      </dgm:t>
    </dgm:pt>
    <dgm:pt modelId="{62C09B22-F8EA-4B2F-A3C3-7B57BD756F6B}" type="pres">
      <dgm:prSet presAssocID="{7D06EED8-5551-4D29-88F4-F5E2EBD85EAF}" presName="centerShape" presStyleLbl="node0" presStyleIdx="0" presStyleCnt="1" custScaleX="104899" custScaleY="117903"/>
      <dgm:spPr/>
      <dgm:t>
        <a:bodyPr/>
        <a:lstStyle/>
        <a:p>
          <a:endParaRPr lang="ru-RU"/>
        </a:p>
      </dgm:t>
    </dgm:pt>
    <dgm:pt modelId="{15868C47-E120-46D4-9B1D-E13BB6A94354}" type="pres">
      <dgm:prSet presAssocID="{2BA2F177-EDD6-4551-9377-EC1E1B37D3E7}" presName="node" presStyleLbl="node1" presStyleIdx="0" presStyleCnt="4" custScaleX="146497" custScaleY="95841" custRadScaleRad="100152" custRadScaleInc="-7553">
        <dgm:presLayoutVars>
          <dgm:bulletEnabled val="1"/>
        </dgm:presLayoutVars>
      </dgm:prSet>
      <dgm:spPr/>
      <dgm:t>
        <a:bodyPr/>
        <a:lstStyle/>
        <a:p>
          <a:endParaRPr lang="ru-RU"/>
        </a:p>
      </dgm:t>
    </dgm:pt>
    <dgm:pt modelId="{2E4B9B76-A0A8-4230-B60D-5B16C8E827AD}" type="pres">
      <dgm:prSet presAssocID="{2BA2F177-EDD6-4551-9377-EC1E1B37D3E7}" presName="dummy" presStyleCnt="0"/>
      <dgm:spPr/>
    </dgm:pt>
    <dgm:pt modelId="{8BD435A4-F1A2-4301-8A5D-466E536C76BA}" type="pres">
      <dgm:prSet presAssocID="{B7532E3C-DF3C-4659-9420-507D85BA618A}" presName="sibTrans" presStyleLbl="sibTrans2D1" presStyleIdx="0" presStyleCnt="4"/>
      <dgm:spPr/>
      <dgm:t>
        <a:bodyPr/>
        <a:lstStyle/>
        <a:p>
          <a:endParaRPr lang="ru-RU"/>
        </a:p>
      </dgm:t>
    </dgm:pt>
    <dgm:pt modelId="{E0FEA613-6253-48B8-AB6D-643779373115}" type="pres">
      <dgm:prSet presAssocID="{8750583B-D184-4975-A766-E31E042D4838}" presName="node" presStyleLbl="node1" presStyleIdx="1" presStyleCnt="4" custScaleX="157862" custScaleY="91582">
        <dgm:presLayoutVars>
          <dgm:bulletEnabled val="1"/>
        </dgm:presLayoutVars>
      </dgm:prSet>
      <dgm:spPr/>
      <dgm:t>
        <a:bodyPr/>
        <a:lstStyle/>
        <a:p>
          <a:endParaRPr lang="ru-RU"/>
        </a:p>
      </dgm:t>
    </dgm:pt>
    <dgm:pt modelId="{F44C57EA-7706-4A21-991C-B6EACA013169}" type="pres">
      <dgm:prSet presAssocID="{8750583B-D184-4975-A766-E31E042D4838}" presName="dummy" presStyleCnt="0"/>
      <dgm:spPr/>
    </dgm:pt>
    <dgm:pt modelId="{107057E0-B19B-4F7C-8702-2A2CEABFF365}" type="pres">
      <dgm:prSet presAssocID="{11BEED30-7843-484D-A498-238C4DBC8C9B}" presName="sibTrans" presStyleLbl="sibTrans2D1" presStyleIdx="1" presStyleCnt="4"/>
      <dgm:spPr/>
      <dgm:t>
        <a:bodyPr/>
        <a:lstStyle/>
        <a:p>
          <a:endParaRPr lang="ru-RU"/>
        </a:p>
      </dgm:t>
    </dgm:pt>
    <dgm:pt modelId="{D5A47AE7-5E8E-46C5-BD00-932E8683E510}" type="pres">
      <dgm:prSet presAssocID="{1AAFBCA5-8D45-4054-A2D3-A455E1FB8706}" presName="node" presStyleLbl="node1" presStyleIdx="2" presStyleCnt="4" custScaleX="145540" custRadScaleRad="100809" custRadScaleInc="6003">
        <dgm:presLayoutVars>
          <dgm:bulletEnabled val="1"/>
        </dgm:presLayoutVars>
      </dgm:prSet>
      <dgm:spPr/>
      <dgm:t>
        <a:bodyPr/>
        <a:lstStyle/>
        <a:p>
          <a:endParaRPr lang="ru-RU"/>
        </a:p>
      </dgm:t>
    </dgm:pt>
    <dgm:pt modelId="{FB95529B-55E8-4B3C-A19B-AA6637AC9FE5}" type="pres">
      <dgm:prSet presAssocID="{1AAFBCA5-8D45-4054-A2D3-A455E1FB8706}" presName="dummy" presStyleCnt="0"/>
      <dgm:spPr/>
    </dgm:pt>
    <dgm:pt modelId="{17B470BB-70C2-4E22-810B-1B6061BD2410}" type="pres">
      <dgm:prSet presAssocID="{E295BCB5-0FFC-4B44-83B4-69B8D33AFDA2}" presName="sibTrans" presStyleLbl="sibTrans2D1" presStyleIdx="2" presStyleCnt="4"/>
      <dgm:spPr/>
      <dgm:t>
        <a:bodyPr/>
        <a:lstStyle/>
        <a:p>
          <a:endParaRPr lang="ru-RU"/>
        </a:p>
      </dgm:t>
    </dgm:pt>
    <dgm:pt modelId="{4B050F5D-B146-49DF-88F5-0C93783956C4}" type="pres">
      <dgm:prSet presAssocID="{A658B212-45B9-4058-A3C1-E057F1188583}" presName="node" presStyleLbl="node1" presStyleIdx="3" presStyleCnt="4" custScaleX="150171" custScaleY="93984">
        <dgm:presLayoutVars>
          <dgm:bulletEnabled val="1"/>
        </dgm:presLayoutVars>
      </dgm:prSet>
      <dgm:spPr/>
      <dgm:t>
        <a:bodyPr/>
        <a:lstStyle/>
        <a:p>
          <a:endParaRPr lang="ru-RU"/>
        </a:p>
      </dgm:t>
    </dgm:pt>
    <dgm:pt modelId="{178E059A-47A1-40EA-9FCF-A7B3D9C5413D}" type="pres">
      <dgm:prSet presAssocID="{A658B212-45B9-4058-A3C1-E057F1188583}" presName="dummy" presStyleCnt="0"/>
      <dgm:spPr/>
    </dgm:pt>
    <dgm:pt modelId="{CCCFF354-204C-480F-808C-AC7477B06421}" type="pres">
      <dgm:prSet presAssocID="{4D84EB24-15B9-4296-8F6B-04D229BC7496}" presName="sibTrans" presStyleLbl="sibTrans2D1" presStyleIdx="3" presStyleCnt="4"/>
      <dgm:spPr/>
      <dgm:t>
        <a:bodyPr/>
        <a:lstStyle/>
        <a:p>
          <a:endParaRPr lang="ru-RU"/>
        </a:p>
      </dgm:t>
    </dgm:pt>
  </dgm:ptLst>
  <dgm:cxnLst>
    <dgm:cxn modelId="{433873F4-65AE-4618-8563-BA34B8327863}" type="presOf" srcId="{B66740AF-1DAD-4989-89A2-5CFF6B79A7D9}" destId="{5484DA4E-8A32-446D-BA55-8A06DB656A21}" srcOrd="0" destOrd="0" presId="urn:microsoft.com/office/officeart/2005/8/layout/radial6"/>
    <dgm:cxn modelId="{F2A7B8DE-ABC7-458E-A4EB-A1A8E15D622A}" srcId="{7D06EED8-5551-4D29-88F4-F5E2EBD85EAF}" destId="{A658B212-45B9-4058-A3C1-E057F1188583}" srcOrd="3" destOrd="0" parTransId="{3C753329-8333-4BF8-BBCE-EE3B3F66E9E1}" sibTransId="{4D84EB24-15B9-4296-8F6B-04D229BC7496}"/>
    <dgm:cxn modelId="{6F875082-A36E-44E9-8E6B-552769E4BF76}" srcId="{B66740AF-1DAD-4989-89A2-5CFF6B79A7D9}" destId="{7D06EED8-5551-4D29-88F4-F5E2EBD85EAF}" srcOrd="0" destOrd="0" parTransId="{5E5112D3-77FC-400C-9837-F77B0A64A29A}" sibTransId="{8023FA5F-9641-420E-9000-5ECDD91B4128}"/>
    <dgm:cxn modelId="{82A034D4-56D1-40EC-A568-CC7B26DD66C4}" type="presOf" srcId="{1AAFBCA5-8D45-4054-A2D3-A455E1FB8706}" destId="{D5A47AE7-5E8E-46C5-BD00-932E8683E510}" srcOrd="0" destOrd="0" presId="urn:microsoft.com/office/officeart/2005/8/layout/radial6"/>
    <dgm:cxn modelId="{5DCC6C9A-288F-461D-B8E8-FD94F8B60A71}" type="presOf" srcId="{B7532E3C-DF3C-4659-9420-507D85BA618A}" destId="{8BD435A4-F1A2-4301-8A5D-466E536C76BA}" srcOrd="0" destOrd="0" presId="urn:microsoft.com/office/officeart/2005/8/layout/radial6"/>
    <dgm:cxn modelId="{31F4E869-F94F-484B-9643-38DADADAB2DC}" type="presOf" srcId="{A658B212-45B9-4058-A3C1-E057F1188583}" destId="{4B050F5D-B146-49DF-88F5-0C93783956C4}" srcOrd="0" destOrd="0" presId="urn:microsoft.com/office/officeart/2005/8/layout/radial6"/>
    <dgm:cxn modelId="{361267C0-DF3F-45ED-8F8A-021ECA920BBA}" type="presOf" srcId="{E295BCB5-0FFC-4B44-83B4-69B8D33AFDA2}" destId="{17B470BB-70C2-4E22-810B-1B6061BD2410}" srcOrd="0" destOrd="0" presId="urn:microsoft.com/office/officeart/2005/8/layout/radial6"/>
    <dgm:cxn modelId="{E442A915-C856-48C8-889D-BA259548F06F}" type="presOf" srcId="{2BA2F177-EDD6-4551-9377-EC1E1B37D3E7}" destId="{15868C47-E120-46D4-9B1D-E13BB6A94354}" srcOrd="0" destOrd="0" presId="urn:microsoft.com/office/officeart/2005/8/layout/radial6"/>
    <dgm:cxn modelId="{35E735B8-54CF-4F1C-B480-F14FDBCCEFF3}" type="presOf" srcId="{11BEED30-7843-484D-A498-238C4DBC8C9B}" destId="{107057E0-B19B-4F7C-8702-2A2CEABFF365}" srcOrd="0" destOrd="0" presId="urn:microsoft.com/office/officeart/2005/8/layout/radial6"/>
    <dgm:cxn modelId="{359E74B2-38C2-4E67-9C65-A2021C28404F}" type="presOf" srcId="{7D06EED8-5551-4D29-88F4-F5E2EBD85EAF}" destId="{62C09B22-F8EA-4B2F-A3C3-7B57BD756F6B}" srcOrd="0" destOrd="0" presId="urn:microsoft.com/office/officeart/2005/8/layout/radial6"/>
    <dgm:cxn modelId="{740B9458-2C57-4291-BB47-D8F3B179B9EF}" srcId="{7D06EED8-5551-4D29-88F4-F5E2EBD85EAF}" destId="{1AAFBCA5-8D45-4054-A2D3-A455E1FB8706}" srcOrd="2" destOrd="0" parTransId="{65A7A075-3135-4225-BF72-256F4B217CC1}" sibTransId="{E295BCB5-0FFC-4B44-83B4-69B8D33AFDA2}"/>
    <dgm:cxn modelId="{B61BBD4F-7E2E-4D74-8B31-64F7AE49EC0C}" type="presOf" srcId="{8750583B-D184-4975-A766-E31E042D4838}" destId="{E0FEA613-6253-48B8-AB6D-643779373115}" srcOrd="0" destOrd="0" presId="urn:microsoft.com/office/officeart/2005/8/layout/radial6"/>
    <dgm:cxn modelId="{3572D552-DFA5-4BB1-A369-0CC948D0AF28}" srcId="{7D06EED8-5551-4D29-88F4-F5E2EBD85EAF}" destId="{2BA2F177-EDD6-4551-9377-EC1E1B37D3E7}" srcOrd="0" destOrd="0" parTransId="{82824443-4950-4610-BE5E-1D491328F699}" sibTransId="{B7532E3C-DF3C-4659-9420-507D85BA618A}"/>
    <dgm:cxn modelId="{6055F5DC-97A1-45FE-A816-01D9F534E82E}" srcId="{7D06EED8-5551-4D29-88F4-F5E2EBD85EAF}" destId="{8750583B-D184-4975-A766-E31E042D4838}" srcOrd="1" destOrd="0" parTransId="{65E2FFCA-93F1-4A32-BB36-1D6433FCD747}" sibTransId="{11BEED30-7843-484D-A498-238C4DBC8C9B}"/>
    <dgm:cxn modelId="{8ACF275E-21E2-4122-AC89-25055BB5BF41}" type="presOf" srcId="{4D84EB24-15B9-4296-8F6B-04D229BC7496}" destId="{CCCFF354-204C-480F-808C-AC7477B06421}" srcOrd="0" destOrd="0" presId="urn:microsoft.com/office/officeart/2005/8/layout/radial6"/>
    <dgm:cxn modelId="{4A0F2E69-9BD9-469A-BBE6-DA911811C012}" type="presParOf" srcId="{5484DA4E-8A32-446D-BA55-8A06DB656A21}" destId="{62C09B22-F8EA-4B2F-A3C3-7B57BD756F6B}" srcOrd="0" destOrd="0" presId="urn:microsoft.com/office/officeart/2005/8/layout/radial6"/>
    <dgm:cxn modelId="{3A282B7F-5079-422A-80DC-13953E410AC4}" type="presParOf" srcId="{5484DA4E-8A32-446D-BA55-8A06DB656A21}" destId="{15868C47-E120-46D4-9B1D-E13BB6A94354}" srcOrd="1" destOrd="0" presId="urn:microsoft.com/office/officeart/2005/8/layout/radial6"/>
    <dgm:cxn modelId="{5AA751A0-B76E-44DC-9006-CFFD9103F353}" type="presParOf" srcId="{5484DA4E-8A32-446D-BA55-8A06DB656A21}" destId="{2E4B9B76-A0A8-4230-B60D-5B16C8E827AD}" srcOrd="2" destOrd="0" presId="urn:microsoft.com/office/officeart/2005/8/layout/radial6"/>
    <dgm:cxn modelId="{A790DD52-3ECF-4348-AD14-63C96C3F0667}" type="presParOf" srcId="{5484DA4E-8A32-446D-BA55-8A06DB656A21}" destId="{8BD435A4-F1A2-4301-8A5D-466E536C76BA}" srcOrd="3" destOrd="0" presId="urn:microsoft.com/office/officeart/2005/8/layout/radial6"/>
    <dgm:cxn modelId="{3545B826-FD9B-4423-BE12-582EAD7891B5}" type="presParOf" srcId="{5484DA4E-8A32-446D-BA55-8A06DB656A21}" destId="{E0FEA613-6253-48B8-AB6D-643779373115}" srcOrd="4" destOrd="0" presId="urn:microsoft.com/office/officeart/2005/8/layout/radial6"/>
    <dgm:cxn modelId="{D6931EBA-A61C-449F-ABD0-80D4BF23EA79}" type="presParOf" srcId="{5484DA4E-8A32-446D-BA55-8A06DB656A21}" destId="{F44C57EA-7706-4A21-991C-B6EACA013169}" srcOrd="5" destOrd="0" presId="urn:microsoft.com/office/officeart/2005/8/layout/radial6"/>
    <dgm:cxn modelId="{5750606A-2295-4FF3-ABC8-B6BA129A76D8}" type="presParOf" srcId="{5484DA4E-8A32-446D-BA55-8A06DB656A21}" destId="{107057E0-B19B-4F7C-8702-2A2CEABFF365}" srcOrd="6" destOrd="0" presId="urn:microsoft.com/office/officeart/2005/8/layout/radial6"/>
    <dgm:cxn modelId="{A2810D1D-CDA4-4F76-991D-CFC8581917F3}" type="presParOf" srcId="{5484DA4E-8A32-446D-BA55-8A06DB656A21}" destId="{D5A47AE7-5E8E-46C5-BD00-932E8683E510}" srcOrd="7" destOrd="0" presId="urn:microsoft.com/office/officeart/2005/8/layout/radial6"/>
    <dgm:cxn modelId="{28B08EC1-9436-49A6-B5C6-8F14BD7E1018}" type="presParOf" srcId="{5484DA4E-8A32-446D-BA55-8A06DB656A21}" destId="{FB95529B-55E8-4B3C-A19B-AA6637AC9FE5}" srcOrd="8" destOrd="0" presId="urn:microsoft.com/office/officeart/2005/8/layout/radial6"/>
    <dgm:cxn modelId="{73064292-BB11-4DD5-A387-9FA10DF637BD}" type="presParOf" srcId="{5484DA4E-8A32-446D-BA55-8A06DB656A21}" destId="{17B470BB-70C2-4E22-810B-1B6061BD2410}" srcOrd="9" destOrd="0" presId="urn:microsoft.com/office/officeart/2005/8/layout/radial6"/>
    <dgm:cxn modelId="{FD106679-23D6-4EBC-B6FE-450137786BAC}" type="presParOf" srcId="{5484DA4E-8A32-446D-BA55-8A06DB656A21}" destId="{4B050F5D-B146-49DF-88F5-0C93783956C4}" srcOrd="10" destOrd="0" presId="urn:microsoft.com/office/officeart/2005/8/layout/radial6"/>
    <dgm:cxn modelId="{7FF33DD0-1DA2-41D0-B80A-A89882B57B21}" type="presParOf" srcId="{5484DA4E-8A32-446D-BA55-8A06DB656A21}" destId="{178E059A-47A1-40EA-9FCF-A7B3D9C5413D}" srcOrd="11" destOrd="0" presId="urn:microsoft.com/office/officeart/2005/8/layout/radial6"/>
    <dgm:cxn modelId="{6DC90721-BB9A-4C23-84BB-237C03DC8578}" type="presParOf" srcId="{5484DA4E-8A32-446D-BA55-8A06DB656A21}" destId="{CCCFF354-204C-480F-808C-AC7477B06421}"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CFF354-204C-480F-808C-AC7477B06421}">
      <dsp:nvSpPr>
        <dsp:cNvPr id="0" name=""/>
        <dsp:cNvSpPr/>
      </dsp:nvSpPr>
      <dsp:spPr>
        <a:xfrm>
          <a:off x="2405829" y="492853"/>
          <a:ext cx="3376076" cy="3376076"/>
        </a:xfrm>
        <a:prstGeom prst="blockArc">
          <a:avLst>
            <a:gd name="adj1" fmla="val 10794771"/>
            <a:gd name="adj2" fmla="val 16063843"/>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7B470BB-70C2-4E22-810B-1B6061BD2410}">
      <dsp:nvSpPr>
        <dsp:cNvPr id="0" name=""/>
        <dsp:cNvSpPr/>
      </dsp:nvSpPr>
      <dsp:spPr>
        <a:xfrm>
          <a:off x="2405777" y="508706"/>
          <a:ext cx="3376076" cy="3376076"/>
        </a:xfrm>
        <a:prstGeom prst="blockArc">
          <a:avLst>
            <a:gd name="adj1" fmla="val 5508816"/>
            <a:gd name="adj2" fmla="val 10827822"/>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07057E0-B19B-4F7C-8702-2A2CEABFF365}">
      <dsp:nvSpPr>
        <dsp:cNvPr id="0" name=""/>
        <dsp:cNvSpPr/>
      </dsp:nvSpPr>
      <dsp:spPr>
        <a:xfrm>
          <a:off x="2405885" y="508709"/>
          <a:ext cx="3376076" cy="3376076"/>
        </a:xfrm>
        <a:prstGeom prst="blockArc">
          <a:avLst>
            <a:gd name="adj1" fmla="val 21572171"/>
            <a:gd name="adj2" fmla="val 5509041"/>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D435A4-F1A2-4301-8A5D-466E536C76BA}">
      <dsp:nvSpPr>
        <dsp:cNvPr id="0" name=""/>
        <dsp:cNvSpPr/>
      </dsp:nvSpPr>
      <dsp:spPr>
        <a:xfrm>
          <a:off x="2405833" y="492853"/>
          <a:ext cx="3376076" cy="3376076"/>
        </a:xfrm>
        <a:prstGeom prst="blockArc">
          <a:avLst>
            <a:gd name="adj1" fmla="val 16063835"/>
            <a:gd name="adj2" fmla="val 5230"/>
            <a:gd name="adj3" fmla="val 464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2C09B22-F8EA-4B2F-A3C3-7B57BD756F6B}">
      <dsp:nvSpPr>
        <dsp:cNvPr id="0" name=""/>
        <dsp:cNvSpPr/>
      </dsp:nvSpPr>
      <dsp:spPr>
        <a:xfrm>
          <a:off x="3278224" y="1266642"/>
          <a:ext cx="1631289" cy="183351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r>
            <a:rPr lang="ru-RU" sz="2900" kern="1200"/>
            <a:t>Макет Храма</a:t>
          </a:r>
        </a:p>
      </dsp:txBody>
      <dsp:txXfrm>
        <a:off x="3517121" y="1535154"/>
        <a:ext cx="1153495" cy="1296491"/>
      </dsp:txXfrm>
    </dsp:sp>
    <dsp:sp modelId="{15868C47-E120-46D4-9B1D-E13BB6A94354}">
      <dsp:nvSpPr>
        <dsp:cNvPr id="0" name=""/>
        <dsp:cNvSpPr/>
      </dsp:nvSpPr>
      <dsp:spPr>
        <a:xfrm>
          <a:off x="3231215" y="11685"/>
          <a:ext cx="1594727" cy="104329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a:t>История</a:t>
          </a:r>
        </a:p>
      </dsp:txBody>
      <dsp:txXfrm>
        <a:off x="3464757" y="164473"/>
        <a:ext cx="1127643" cy="737723"/>
      </dsp:txXfrm>
    </dsp:sp>
    <dsp:sp modelId="{E0FEA613-6253-48B8-AB6D-643779373115}">
      <dsp:nvSpPr>
        <dsp:cNvPr id="0" name=""/>
        <dsp:cNvSpPr/>
      </dsp:nvSpPr>
      <dsp:spPr>
        <a:xfrm>
          <a:off x="4883496" y="1684931"/>
          <a:ext cx="1718443" cy="99693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a:t>Материал</a:t>
          </a:r>
        </a:p>
      </dsp:txBody>
      <dsp:txXfrm>
        <a:off x="5135156" y="1830929"/>
        <a:ext cx="1215123" cy="704941"/>
      </dsp:txXfrm>
    </dsp:sp>
    <dsp:sp modelId="{D5A47AE7-5E8E-46C5-BD00-932E8683E510}">
      <dsp:nvSpPr>
        <dsp:cNvPr id="0" name=""/>
        <dsp:cNvSpPr/>
      </dsp:nvSpPr>
      <dsp:spPr>
        <a:xfrm>
          <a:off x="3249477" y="3300480"/>
          <a:ext cx="1584309" cy="108857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a:t>Итог</a:t>
          </a:r>
        </a:p>
      </dsp:txBody>
      <dsp:txXfrm>
        <a:off x="3481494" y="3459898"/>
        <a:ext cx="1120275" cy="769737"/>
      </dsp:txXfrm>
    </dsp:sp>
    <dsp:sp modelId="{4B050F5D-B146-49DF-88F5-0C93783956C4}">
      <dsp:nvSpPr>
        <dsp:cNvPr id="0" name=""/>
        <dsp:cNvSpPr/>
      </dsp:nvSpPr>
      <dsp:spPr>
        <a:xfrm>
          <a:off x="1627659" y="1671857"/>
          <a:ext cx="1634721" cy="102308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kern="1200"/>
            <a:t>Изготовление</a:t>
          </a:r>
        </a:p>
      </dsp:txBody>
      <dsp:txXfrm>
        <a:off x="1867058" y="1821684"/>
        <a:ext cx="1155923" cy="72343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07.01.2018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07.01.2018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07.01.2018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07.01.2018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07.01.2018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07.01.2018</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hyperlink" Target="http://ru.wikipedia.org/wiki/307_%D0%B3%D0%BE%D0%B4" TargetMode="External"/><Relationship Id="rId2" Type="http://schemas.openxmlformats.org/officeDocument/2006/relationships/hyperlink" Target="http://ru.wikipedia.org/wiki/IV_%D0%B2%D0%B5%D0%BA" TargetMode="External"/><Relationship Id="rId1" Type="http://schemas.openxmlformats.org/officeDocument/2006/relationships/slideLayout" Target="../slideLayouts/slideLayout4.xml"/><Relationship Id="rId6" Type="http://schemas.openxmlformats.org/officeDocument/2006/relationships/image" Target="../media/image3.png"/><Relationship Id="rId5" Type="http://schemas.openxmlformats.org/officeDocument/2006/relationships/hyperlink" Target="http://ru.wikipedia.org/wiki/%D0%93%D0%B5%D0%BD%D0%B8%D1%81%D0%B0%D1%80%D0%B5%D1%82%D1%81%D0%BA%D0%BE%D0%B5_%D0%BE%D0%B7%D0%B5%D1%80%D0%BE" TargetMode="External"/><Relationship Id="rId4" Type="http://schemas.openxmlformats.org/officeDocument/2006/relationships/hyperlink" Target="http://ru.wikipedia.org/wiki/312_%D0%B3%D0%BE%D0%B4"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980729"/>
            <a:ext cx="7772400" cy="2619722"/>
          </a:xfrm>
          <a:solidFill>
            <a:schemeClr val="accent6">
              <a:lumMod val="75000"/>
            </a:schemeClr>
          </a:solidFill>
          <a:ln>
            <a:noFill/>
          </a:ln>
          <a:effectLst>
            <a:innerShdw blurRad="63500" dist="50800" dir="18900000">
              <a:prstClr val="black">
                <a:alpha val="50000"/>
              </a:prstClr>
            </a:inn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2">
            <a:schemeClr val="accent1"/>
          </a:lnRef>
          <a:fillRef idx="1">
            <a:schemeClr val="lt1"/>
          </a:fillRef>
          <a:effectRef idx="0">
            <a:schemeClr val="accent1"/>
          </a:effectRef>
          <a:fontRef idx="minor">
            <a:schemeClr val="dk1"/>
          </a:fontRef>
        </p:style>
        <p:txBody>
          <a:bodyPr/>
          <a:lstStyle/>
          <a:p>
            <a:r>
              <a:rPr lang="ru-RU" dirty="0" smtClean="0"/>
              <a:t>Храм Святого Мученика Уара </a:t>
            </a:r>
            <a:endParaRPr lang="ru-RU" dirty="0"/>
          </a:p>
        </p:txBody>
      </p:sp>
      <p:sp>
        <p:nvSpPr>
          <p:cNvPr id="3" name="Подзаголовок 2"/>
          <p:cNvSpPr>
            <a:spLocks noGrp="1"/>
          </p:cNvSpPr>
          <p:nvPr>
            <p:ph type="subTitle" idx="1"/>
          </p:nvPr>
        </p:nvSpPr>
        <p:spPr>
          <a:xfrm>
            <a:off x="3347864" y="4293096"/>
            <a:ext cx="4424536" cy="1345704"/>
          </a:xfrm>
          <a:solidFill>
            <a:srgbClr val="FFFF00"/>
          </a:solidFill>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r>
              <a:rPr lang="ru-RU" dirty="0" smtClean="0">
                <a:solidFill>
                  <a:srgbClr val="002060"/>
                </a:solidFill>
              </a:rPr>
              <a:t>Выполнил: </a:t>
            </a:r>
          </a:p>
          <a:p>
            <a:r>
              <a:rPr lang="ru-RU" dirty="0" err="1" smtClean="0">
                <a:solidFill>
                  <a:srgbClr val="002060"/>
                </a:solidFill>
              </a:rPr>
              <a:t>Галичин</a:t>
            </a:r>
            <a:r>
              <a:rPr lang="ru-RU" dirty="0" smtClean="0">
                <a:solidFill>
                  <a:srgbClr val="002060"/>
                </a:solidFill>
              </a:rPr>
              <a:t> Антон</a:t>
            </a:r>
          </a:p>
          <a:p>
            <a:r>
              <a:rPr lang="ru-RU" dirty="0" smtClean="0">
                <a:solidFill>
                  <a:srgbClr val="002060"/>
                </a:solidFill>
              </a:rPr>
              <a:t>Руководители: учитель технологии Перминова Олеся Александровна</a:t>
            </a:r>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2"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sz="3100" dirty="0" smtClean="0"/>
              <a:t>Отмечают церковные  праздника такие как Рождество Христово, Пасха</a:t>
            </a:r>
            <a:r>
              <a:rPr lang="ru-RU" dirty="0" smtClean="0"/>
              <a:t/>
            </a:r>
            <a:br>
              <a:rPr lang="ru-RU" dirty="0" smtClean="0"/>
            </a:br>
            <a:endParaRPr lang="ru-RU" dirty="0"/>
          </a:p>
        </p:txBody>
      </p:sp>
      <p:pic>
        <p:nvPicPr>
          <p:cNvPr id="4" name="Содержимое 3" descr="Пасха"/>
          <p:cNvPicPr>
            <a:picLocks noGrp="1"/>
          </p:cNvPicPr>
          <p:nvPr>
            <p:ph idx="1"/>
          </p:nvPr>
        </p:nvPicPr>
        <p:blipFill>
          <a:blip r:embed="rId2" cstate="print"/>
          <a:stretch>
            <a:fillRect/>
          </a:stretch>
        </p:blipFill>
        <p:spPr bwMode="auto">
          <a:xfrm>
            <a:off x="1907704" y="2276872"/>
            <a:ext cx="5544616" cy="3816424"/>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100" dirty="0" smtClean="0"/>
              <a:t/>
            </a:r>
            <a:br>
              <a:rPr lang="ru-RU" sz="3100" dirty="0" smtClean="0"/>
            </a:br>
            <a:r>
              <a:rPr lang="ru-RU" sz="3100" dirty="0" smtClean="0"/>
              <a:t>В 2009 году  были возведены Поклонные кресты, </a:t>
            </a:r>
            <a:br>
              <a:rPr lang="ru-RU" sz="3100" dirty="0" smtClean="0"/>
            </a:br>
            <a:r>
              <a:rPr lang="ru-RU" sz="3100" dirty="0" smtClean="0"/>
              <a:t>расположенные по четырем сторонам, </a:t>
            </a:r>
            <a:br>
              <a:rPr lang="ru-RU" sz="3100" dirty="0" smtClean="0"/>
            </a:br>
            <a:r>
              <a:rPr lang="ru-RU" sz="3100" dirty="0" smtClean="0"/>
              <a:t>на выезд из села</a:t>
            </a:r>
            <a:r>
              <a:rPr lang="ru-RU" dirty="0" smtClean="0"/>
              <a:t/>
            </a:r>
            <a:br>
              <a:rPr lang="ru-RU" dirty="0" smtClean="0"/>
            </a:br>
            <a:endParaRPr lang="ru-RU" dirty="0"/>
          </a:p>
        </p:txBody>
      </p:sp>
      <p:pic>
        <p:nvPicPr>
          <p:cNvPr id="4" name="Содержимое 3" descr="установка Крестов"/>
          <p:cNvPicPr>
            <a:picLocks noGrp="1"/>
          </p:cNvPicPr>
          <p:nvPr>
            <p:ph idx="1"/>
          </p:nvPr>
        </p:nvPicPr>
        <p:blipFill>
          <a:blip r:embed="rId2" cstate="print"/>
          <a:stretch>
            <a:fillRect/>
          </a:stretch>
        </p:blipFill>
        <p:spPr bwMode="auto">
          <a:xfrm>
            <a:off x="1645708" y="1935163"/>
            <a:ext cx="5852583" cy="4389437"/>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Проект создания Храма</a:t>
            </a:r>
            <a:r>
              <a:rPr lang="ru-RU" dirty="0" smtClean="0"/>
              <a:t/>
            </a:r>
            <a:br>
              <a:rPr lang="ru-RU" dirty="0" smtClean="0"/>
            </a:br>
            <a:endParaRPr lang="ru-RU" dirty="0"/>
          </a:p>
        </p:txBody>
      </p:sp>
      <p:sp>
        <p:nvSpPr>
          <p:cNvPr id="6" name="Содержимое 5"/>
          <p:cNvSpPr>
            <a:spLocks noGrp="1"/>
          </p:cNvSpPr>
          <p:nvPr>
            <p:ph sz="half" idx="1"/>
          </p:nvPr>
        </p:nvSpPr>
        <p:spPr/>
        <p:txBody>
          <a:bodyPr>
            <a:normAutofit/>
          </a:bodyPr>
          <a:lstStyle/>
          <a:p>
            <a:r>
              <a:rPr lang="ru-RU" dirty="0" smtClean="0"/>
              <a:t>Сначала были изготовлены чертежи данного здания, как шаблон, чтобы наш макет хоть немного походил на Храм Святого Уара, по которым в дальнейшем будут подогнаны стены, крыша, купола…</a:t>
            </a:r>
          </a:p>
          <a:p>
            <a:endParaRPr lang="ru-RU" dirty="0"/>
          </a:p>
        </p:txBody>
      </p:sp>
      <p:pic>
        <p:nvPicPr>
          <p:cNvPr id="5" name="Содержимое 4" descr="D:\Мои документы\храм уара\Новая папка\SL380019.JPG"/>
          <p:cNvPicPr>
            <a:picLocks noGrp="1"/>
          </p:cNvPicPr>
          <p:nvPr>
            <p:ph sz="half" idx="2"/>
          </p:nvPr>
        </p:nvPicPr>
        <p:blipFill>
          <a:blip r:embed="rId2" cstate="print"/>
          <a:srcRect/>
          <a:stretch>
            <a:fillRect/>
          </a:stretch>
        </p:blipFill>
        <p:spPr bwMode="auto">
          <a:xfrm>
            <a:off x="4716016" y="1268760"/>
            <a:ext cx="4104456" cy="5112568"/>
          </a:xfrm>
          <a:prstGeom prst="rect">
            <a:avLst/>
          </a:prstGeom>
          <a:noFill/>
          <a:ln w="9525">
            <a:noFill/>
            <a:miter lim="800000"/>
            <a:headEnd/>
            <a:tailEnd/>
          </a:ln>
        </p:spPr>
      </p:pic>
    </p:spTree>
  </p:cSld>
  <p:clrMapOvr>
    <a:masterClrMapping/>
  </p:clrMapOvr>
  <p:transition>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Заголовок 14"/>
          <p:cNvSpPr>
            <a:spLocks noGrp="1"/>
          </p:cNvSpPr>
          <p:nvPr>
            <p:ph type="title"/>
          </p:nvPr>
        </p:nvSpPr>
        <p:spPr>
          <a:xfrm>
            <a:off x="457200" y="704088"/>
            <a:ext cx="8229600" cy="60616"/>
          </a:xfrm>
        </p:spPr>
        <p:txBody>
          <a:bodyPr>
            <a:normAutofit fontScale="90000"/>
          </a:bodyPr>
          <a:lstStyle/>
          <a:p>
            <a:endParaRPr lang="ru-RU" dirty="0"/>
          </a:p>
        </p:txBody>
      </p:sp>
      <p:pic>
        <p:nvPicPr>
          <p:cNvPr id="5" name="Содержимое 4" descr="D:\Мои документы\храм уара\Новая папка\SL380024.JPG"/>
          <p:cNvPicPr>
            <a:picLocks noGrp="1"/>
          </p:cNvPicPr>
          <p:nvPr>
            <p:ph sz="half" idx="1"/>
          </p:nvPr>
        </p:nvPicPr>
        <p:blipFill>
          <a:blip r:embed="rId2" cstate="print"/>
          <a:stretch>
            <a:fillRect/>
          </a:stretch>
        </p:blipFill>
        <p:spPr bwMode="auto">
          <a:xfrm>
            <a:off x="251520" y="2348880"/>
            <a:ext cx="4244280" cy="3303767"/>
          </a:xfrm>
          <a:prstGeom prst="rect">
            <a:avLst/>
          </a:prstGeom>
          <a:noFill/>
          <a:ln w="9525">
            <a:noFill/>
            <a:miter lim="800000"/>
            <a:headEnd/>
            <a:tailEnd/>
          </a:ln>
        </p:spPr>
      </p:pic>
      <p:sp>
        <p:nvSpPr>
          <p:cNvPr id="16" name="Содержимое 15"/>
          <p:cNvSpPr>
            <a:spLocks noGrp="1"/>
          </p:cNvSpPr>
          <p:nvPr>
            <p:ph sz="half" idx="2"/>
          </p:nvPr>
        </p:nvSpPr>
        <p:spPr>
          <a:xfrm>
            <a:off x="4648200" y="908720"/>
            <a:ext cx="4038600" cy="5446205"/>
          </a:xfrm>
        </p:spPr>
        <p:txBody>
          <a:bodyPr/>
          <a:lstStyle/>
          <a:p>
            <a:pPr marL="514350" indent="-514350">
              <a:buAutoNum type="arabicPeriod"/>
            </a:pPr>
            <a:r>
              <a:rPr lang="ru-RU" dirty="0" smtClean="0"/>
              <a:t>Главный зал.</a:t>
            </a:r>
          </a:p>
          <a:p>
            <a:pPr marL="514350" indent="-514350">
              <a:buAutoNum type="arabicPeriod"/>
            </a:pPr>
            <a:r>
              <a:rPr lang="ru-RU" dirty="0" smtClean="0"/>
              <a:t>Придел Александра Невского.</a:t>
            </a:r>
          </a:p>
          <a:p>
            <a:pPr marL="514350" indent="-514350">
              <a:buAutoNum type="arabicPeriod"/>
            </a:pPr>
            <a:r>
              <a:rPr lang="ru-RU" dirty="0" smtClean="0"/>
              <a:t>Алтарь.</a:t>
            </a:r>
          </a:p>
          <a:p>
            <a:pPr marL="514350" indent="-514350">
              <a:buAutoNum type="arabicPeriod"/>
            </a:pPr>
            <a:r>
              <a:rPr lang="ru-RU" dirty="0" smtClean="0"/>
              <a:t>Притвор. </a:t>
            </a:r>
          </a:p>
          <a:p>
            <a:pPr marL="514350" indent="-514350">
              <a:buAutoNum type="arabicPeriod"/>
            </a:pPr>
            <a:r>
              <a:rPr lang="ru-RU" dirty="0" smtClean="0"/>
              <a:t>Часовня.</a:t>
            </a:r>
          </a:p>
          <a:p>
            <a:pPr marL="514350" indent="-514350">
              <a:buAutoNum type="arabicPeriod"/>
            </a:pPr>
            <a:r>
              <a:rPr lang="ru-RU" dirty="0" smtClean="0"/>
              <a:t>Сплетены купола и кресты.</a:t>
            </a:r>
          </a:p>
          <a:p>
            <a:pPr marL="514350" indent="-514350">
              <a:buAutoNum type="arabicPeriod"/>
            </a:pPr>
            <a:r>
              <a:rPr lang="ru-RU" dirty="0" smtClean="0"/>
              <a:t>Все изделие покрыто краской – гуашью.</a:t>
            </a:r>
          </a:p>
          <a:p>
            <a:pPr marL="514350" indent="-514350">
              <a:buAutoNum type="arabicPeriod"/>
            </a:pPr>
            <a:r>
              <a:rPr lang="ru-RU" dirty="0" smtClean="0"/>
              <a:t>Завершающий этап – покрытие лаком.</a:t>
            </a:r>
          </a:p>
          <a:p>
            <a:pPr marL="514350" indent="-514350">
              <a:buAutoNum type="arabicPeriod"/>
            </a:pPr>
            <a:endParaRPr lang="ru-RU" dirty="0"/>
          </a:p>
        </p:txBody>
      </p:sp>
    </p:spTree>
  </p:cSld>
  <p:clrMapOvr>
    <a:masterClrMapping/>
  </p:clrMapOvr>
  <p:transition>
    <p:blinds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a:bodyPr>
          <a:lstStyle/>
          <a:p>
            <a:r>
              <a:rPr lang="ru-RU" sz="3200" dirty="0" smtClean="0"/>
              <a:t>Купола и кресты сплетены бисером, по технике вязание в две нити.</a:t>
            </a:r>
            <a:endParaRPr lang="ru-RU" sz="3200" dirty="0"/>
          </a:p>
        </p:txBody>
      </p:sp>
      <p:pic>
        <p:nvPicPr>
          <p:cNvPr id="2050" name="Picture 2" descr="G:\DCIM\107SSCAM\SL380074.JPG"/>
          <p:cNvPicPr>
            <a:picLocks noGrp="1" noChangeAspect="1" noChangeArrowheads="1"/>
          </p:cNvPicPr>
          <p:nvPr>
            <p:ph sz="half" idx="4294967295"/>
          </p:nvPr>
        </p:nvPicPr>
        <p:blipFill>
          <a:blip r:embed="rId2" cstate="print"/>
          <a:srcRect/>
          <a:stretch>
            <a:fillRect/>
          </a:stretch>
        </p:blipFill>
        <p:spPr bwMode="auto">
          <a:xfrm>
            <a:off x="4608513" y="3213100"/>
            <a:ext cx="4535487" cy="3403600"/>
          </a:xfrm>
          <a:prstGeom prst="rect">
            <a:avLst/>
          </a:prstGeom>
          <a:noFill/>
        </p:spPr>
      </p:pic>
      <p:sp>
        <p:nvSpPr>
          <p:cNvPr id="3" name="Содержимое 2"/>
          <p:cNvSpPr>
            <a:spLocks noGrp="1"/>
          </p:cNvSpPr>
          <p:nvPr>
            <p:ph idx="4294967295"/>
          </p:nvPr>
        </p:nvSpPr>
        <p:spPr>
          <a:xfrm>
            <a:off x="0" y="1935163"/>
            <a:ext cx="8229600" cy="4389437"/>
          </a:xfrm>
        </p:spPr>
        <p:txBody>
          <a:bodyPr>
            <a:normAutofit/>
          </a:bodyPr>
          <a:lstStyle/>
          <a:p>
            <a:r>
              <a:rPr lang="ru-RU" b="1" dirty="0" smtClean="0"/>
              <a:t>Число куполов</a:t>
            </a:r>
            <a:r>
              <a:rPr lang="ru-RU" dirty="0" smtClean="0"/>
              <a:t> имело символический   смысл. В храме Святого Уара их пять — Христос и четыре евангелиста. Каждый купол завершен православным </a:t>
            </a:r>
            <a:r>
              <a:rPr lang="ru-RU" b="1" dirty="0" smtClean="0"/>
              <a:t>крестом</a:t>
            </a:r>
            <a:r>
              <a:rPr lang="ru-RU" dirty="0" smtClean="0"/>
              <a:t>, всегда расположенным лицевой стороной к востоку. </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smtClean="0"/>
              <a:t>Экономическая часть</a:t>
            </a:r>
            <a:r>
              <a:rPr lang="ru-RU" dirty="0" smtClean="0"/>
              <a:t/>
            </a:r>
            <a:br>
              <a:rPr lang="ru-RU" dirty="0" smtClean="0"/>
            </a:br>
            <a:endParaRPr lang="ru-RU" dirty="0"/>
          </a:p>
        </p:txBody>
      </p:sp>
      <p:sp>
        <p:nvSpPr>
          <p:cNvPr id="3" name="Содержимое 2"/>
          <p:cNvSpPr>
            <a:spLocks noGrp="1"/>
          </p:cNvSpPr>
          <p:nvPr>
            <p:ph idx="1"/>
          </p:nvPr>
        </p:nvSpPr>
        <p:spPr/>
        <p:txBody>
          <a:bodyPr>
            <a:normAutofit/>
          </a:bodyPr>
          <a:lstStyle/>
          <a:p>
            <a:r>
              <a:rPr lang="ru-RU" dirty="0" smtClean="0"/>
              <a:t>Общие затраты при выполнении данной работы можно вычислить по следующим критериям:</a:t>
            </a:r>
          </a:p>
          <a:p>
            <a:pPr lvl="0"/>
            <a:r>
              <a:rPr lang="ru-RU" dirty="0" smtClean="0"/>
              <a:t>Спички – 6 </a:t>
            </a:r>
            <a:r>
              <a:rPr lang="ru-RU" dirty="0" err="1" smtClean="0"/>
              <a:t>уп</a:t>
            </a:r>
            <a:r>
              <a:rPr lang="ru-RU" dirty="0" smtClean="0"/>
              <a:t> </a:t>
            </a:r>
            <a:r>
              <a:rPr lang="ru-RU" dirty="0" err="1" smtClean="0"/>
              <a:t>х</a:t>
            </a:r>
            <a:r>
              <a:rPr lang="ru-RU" dirty="0" smtClean="0"/>
              <a:t> 10 </a:t>
            </a:r>
            <a:r>
              <a:rPr lang="ru-RU" dirty="0" err="1" smtClean="0"/>
              <a:t>руб</a:t>
            </a:r>
            <a:r>
              <a:rPr lang="ru-RU" dirty="0" smtClean="0"/>
              <a:t> =60 </a:t>
            </a:r>
            <a:r>
              <a:rPr lang="ru-RU" dirty="0" err="1" smtClean="0"/>
              <a:t>руб</a:t>
            </a:r>
            <a:r>
              <a:rPr lang="ru-RU" dirty="0" smtClean="0"/>
              <a:t>;</a:t>
            </a:r>
          </a:p>
          <a:p>
            <a:pPr lvl="0"/>
            <a:r>
              <a:rPr lang="ru-RU" dirty="0" smtClean="0"/>
              <a:t>Клей – 1 х84 </a:t>
            </a:r>
            <a:r>
              <a:rPr lang="ru-RU" dirty="0" err="1" smtClean="0"/>
              <a:t>руб</a:t>
            </a:r>
            <a:r>
              <a:rPr lang="ru-RU" dirty="0" smtClean="0"/>
              <a:t> = 84 </a:t>
            </a:r>
            <a:r>
              <a:rPr lang="ru-RU" dirty="0" err="1" smtClean="0"/>
              <a:t>руб</a:t>
            </a:r>
            <a:r>
              <a:rPr lang="ru-RU" dirty="0" smtClean="0"/>
              <a:t>;</a:t>
            </a:r>
          </a:p>
          <a:p>
            <a:pPr lvl="0"/>
            <a:r>
              <a:rPr lang="ru-RU" dirty="0" smtClean="0"/>
              <a:t>Бисер – 1 </a:t>
            </a:r>
            <a:r>
              <a:rPr lang="ru-RU" dirty="0" err="1" smtClean="0"/>
              <a:t>уп</a:t>
            </a:r>
            <a:r>
              <a:rPr lang="ru-RU" dirty="0" smtClean="0"/>
              <a:t> х25 </a:t>
            </a:r>
            <a:r>
              <a:rPr lang="ru-RU" dirty="0" err="1" smtClean="0"/>
              <a:t>руб</a:t>
            </a:r>
            <a:r>
              <a:rPr lang="ru-RU" dirty="0" smtClean="0"/>
              <a:t> = 25 руб.</a:t>
            </a:r>
          </a:p>
          <a:p>
            <a:r>
              <a:rPr lang="ru-RU" dirty="0" smtClean="0"/>
              <a:t>Итого, общие затраты составили: 169 руб. </a:t>
            </a:r>
          </a:p>
          <a:p>
            <a:endParaRPr lang="ru-RU" dirty="0"/>
          </a:p>
        </p:txBody>
      </p:sp>
    </p:spTree>
  </p:cSld>
  <p:clrMapOvr>
    <a:masterClrMapping/>
  </p:clrMapOvr>
  <p:transition>
    <p:comb/>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Заключение</a:t>
            </a:r>
            <a:endParaRPr lang="ru-RU" dirty="0"/>
          </a:p>
        </p:txBody>
      </p:sp>
      <p:sp>
        <p:nvSpPr>
          <p:cNvPr id="5" name="Содержимое 4"/>
          <p:cNvSpPr>
            <a:spLocks noGrp="1"/>
          </p:cNvSpPr>
          <p:nvPr>
            <p:ph idx="1"/>
          </p:nvPr>
        </p:nvSpPr>
        <p:spPr>
          <a:xfrm>
            <a:off x="457200" y="1600200"/>
            <a:ext cx="8229600" cy="4997152"/>
          </a:xfrm>
        </p:spPr>
        <p:txBody>
          <a:bodyPr>
            <a:normAutofit/>
          </a:bodyPr>
          <a:lstStyle/>
          <a:p>
            <a:r>
              <a:rPr lang="ru-RU" dirty="0" smtClean="0"/>
              <a:t>Все, что окружает человека, за исключением творений самой природы, создано на протяжении тысячелетий руками человека. Наша планета похожа на гигантский фантастический музей вечности, главными экспонатами которого является вдохновение, работа, мастерство. Никогда не уничтожить потребности человека, который стремится к красоте.  </a:t>
            </a:r>
          </a:p>
          <a:p>
            <a:pPr>
              <a:buNone/>
            </a:pPr>
            <a:r>
              <a:rPr lang="ru-RU" dirty="0" smtClean="0"/>
              <a:t>	</a:t>
            </a:r>
            <a:r>
              <a:rPr lang="ru-RU" sz="4300" dirty="0" smtClean="0"/>
              <a:t>Созданный храм пример тому!</a:t>
            </a:r>
          </a:p>
          <a:p>
            <a:endParaRPr lang="ru-RU" dirty="0"/>
          </a:p>
        </p:txBody>
      </p:sp>
    </p:spTree>
  </p:cSld>
  <p:clrMapOvr>
    <a:masterClrMapping/>
  </p:clrMapOvr>
  <p:transition>
    <p:blind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G:\DCIM\107SSCAM\SL380075.JPG"/>
          <p:cNvPicPr>
            <a:picLocks noChangeAspect="1" noChangeArrowheads="1"/>
          </p:cNvPicPr>
          <p:nvPr/>
        </p:nvPicPr>
        <p:blipFill>
          <a:blip r:embed="rId2" cstate="print"/>
          <a:srcRect/>
          <a:stretch>
            <a:fillRect/>
          </a:stretch>
        </p:blipFill>
        <p:spPr bwMode="auto">
          <a:xfrm>
            <a:off x="1187624" y="764704"/>
            <a:ext cx="7416824" cy="556261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ru-RU" dirty="0" smtClean="0"/>
              <a:t>Литература </a:t>
            </a:r>
            <a:endParaRPr lang="ru-RU" dirty="0"/>
          </a:p>
        </p:txBody>
      </p:sp>
      <p:sp>
        <p:nvSpPr>
          <p:cNvPr id="7" name="Содержимое 6"/>
          <p:cNvSpPr>
            <a:spLocks noGrp="1"/>
          </p:cNvSpPr>
          <p:nvPr>
            <p:ph idx="1"/>
          </p:nvPr>
        </p:nvSpPr>
        <p:spPr/>
        <p:txBody>
          <a:bodyPr>
            <a:normAutofit fontScale="92500" lnSpcReduction="20000"/>
          </a:bodyPr>
          <a:lstStyle/>
          <a:p>
            <a:pPr lvl="0"/>
            <a:r>
              <a:rPr lang="ru-RU" dirty="0" smtClean="0"/>
              <a:t>Интервью </a:t>
            </a:r>
            <a:r>
              <a:rPr lang="ru-RU" dirty="0" err="1" smtClean="0"/>
              <a:t>Вегера</a:t>
            </a:r>
            <a:r>
              <a:rPr lang="ru-RU" dirty="0" smtClean="0"/>
              <a:t> В.П.</a:t>
            </a:r>
          </a:p>
          <a:p>
            <a:pPr lvl="0"/>
            <a:r>
              <a:rPr lang="ru-RU" dirty="0" smtClean="0"/>
              <a:t>Интернет, «</a:t>
            </a:r>
            <a:r>
              <a:rPr lang="ru-RU" dirty="0" err="1" smtClean="0"/>
              <a:t>Уар-Википедия</a:t>
            </a:r>
            <a:r>
              <a:rPr lang="ru-RU" dirty="0" smtClean="0"/>
              <a:t>».</a:t>
            </a:r>
          </a:p>
          <a:p>
            <a:pPr lvl="0"/>
            <a:r>
              <a:rPr lang="ru-RU" dirty="0" smtClean="0"/>
              <a:t>Большая серия знаний. Изобразительное искусство. Москва 2004.</a:t>
            </a:r>
          </a:p>
          <a:p>
            <a:pPr lvl="0"/>
            <a:r>
              <a:rPr lang="ru-RU" dirty="0" smtClean="0"/>
              <a:t>Мастер в доме. В.П. Горбанев.1993г.</a:t>
            </a:r>
          </a:p>
          <a:p>
            <a:pPr lvl="0"/>
            <a:r>
              <a:rPr lang="ru-RU" dirty="0" smtClean="0"/>
              <a:t>Поделки из спичек, бисера и бусин. А. Георгиев, и Н. </a:t>
            </a:r>
            <a:r>
              <a:rPr lang="ru-RU" dirty="0" err="1" smtClean="0"/>
              <a:t>Бульба</a:t>
            </a:r>
            <a:r>
              <a:rPr lang="ru-RU" dirty="0" smtClean="0"/>
              <a:t>. Харьков 2010. </a:t>
            </a:r>
          </a:p>
          <a:p>
            <a:pPr lvl="0"/>
            <a:r>
              <a:rPr lang="ru-RU" dirty="0" smtClean="0"/>
              <a:t>Технология 5-11 классы. Проектная деятельность учащихся. Автор Л.Н. Морозова, Н.Г. Кравченко, О.В.Павлова. Волгоград 2007.</a:t>
            </a:r>
          </a:p>
          <a:p>
            <a:pPr lvl="0"/>
            <a:r>
              <a:rPr lang="ru-RU" dirty="0" smtClean="0"/>
              <a:t> Технология. Организация проектной деятельности. О.А. </a:t>
            </a:r>
            <a:r>
              <a:rPr lang="ru-RU" dirty="0" err="1" smtClean="0"/>
              <a:t>Нессонова</a:t>
            </a:r>
            <a:r>
              <a:rPr lang="ru-RU" dirty="0" smtClean="0"/>
              <a:t>, и т.д. Волгоград 2009.</a:t>
            </a:r>
          </a:p>
          <a:p>
            <a:endParaRPr lang="ru-RU" dirty="0"/>
          </a:p>
        </p:txBody>
      </p:sp>
    </p:spTree>
  </p:cSld>
  <p:clrMapOvr>
    <a:masterClrMapping/>
  </p:clrMapOvr>
  <p:transition>
    <p:cover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Обоснование возникшей проблемы</a:t>
            </a:r>
            <a:endParaRPr lang="ru-RU" dirty="0"/>
          </a:p>
        </p:txBody>
      </p:sp>
      <p:pic>
        <p:nvPicPr>
          <p:cNvPr id="3074" name="Picture 2" descr="G:\DCIM\107SSCAM\SL380078.JPG"/>
          <p:cNvPicPr>
            <a:picLocks noGrp="1" noChangeAspect="1" noChangeArrowheads="1"/>
          </p:cNvPicPr>
          <p:nvPr>
            <p:ph idx="1"/>
          </p:nvPr>
        </p:nvPicPr>
        <p:blipFill>
          <a:blip r:embed="rId2" cstate="print"/>
          <a:srcRect/>
          <a:stretch>
            <a:fillRect/>
          </a:stretch>
        </p:blipFill>
        <p:spPr bwMode="auto">
          <a:xfrm>
            <a:off x="1645708" y="1935163"/>
            <a:ext cx="5852583" cy="4389437"/>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0" y="260350"/>
            <a:ext cx="8229600" cy="5865813"/>
          </a:xfrm>
        </p:spPr>
        <p:txBody>
          <a:bodyPr>
            <a:normAutofit/>
          </a:bodyPr>
          <a:lstStyle/>
          <a:p>
            <a:r>
              <a:rPr lang="ru-RU" b="1" dirty="0" smtClean="0"/>
              <a:t>Цель: </a:t>
            </a:r>
            <a:r>
              <a:rPr lang="ru-RU" dirty="0" smtClean="0"/>
              <a:t>показать и рассказать историю возникновения архитектурного сооружения Храма Святого Мученика Уара с помощью макета, выполненного из спичек на уроках  технологии.</a:t>
            </a:r>
          </a:p>
          <a:p>
            <a:pPr>
              <a:buNone/>
            </a:pPr>
            <a:endParaRPr lang="ru-RU" dirty="0" smtClean="0"/>
          </a:p>
          <a:p>
            <a:r>
              <a:rPr lang="ru-RU" b="1" dirty="0" smtClean="0"/>
              <a:t>Задачи:</a:t>
            </a:r>
            <a:endParaRPr lang="ru-RU" dirty="0" smtClean="0"/>
          </a:p>
          <a:p>
            <a:pPr lvl="0"/>
            <a:r>
              <a:rPr lang="ru-RU" dirty="0" smtClean="0"/>
              <a:t>изучить и обработать информацию из различных источников, посвященных возникновению данного Храма в селе Тихоновка;</a:t>
            </a:r>
          </a:p>
          <a:p>
            <a:pPr lvl="0"/>
            <a:r>
              <a:rPr lang="ru-RU" dirty="0" smtClean="0"/>
              <a:t>провести интервью;</a:t>
            </a:r>
          </a:p>
          <a:p>
            <a:pPr lvl="0"/>
            <a:r>
              <a:rPr lang="ru-RU" dirty="0" smtClean="0"/>
              <a:t>разработать план по</a:t>
            </a:r>
            <a:r>
              <a:rPr lang="ru-RU" b="1" dirty="0" smtClean="0"/>
              <a:t> </a:t>
            </a:r>
            <a:r>
              <a:rPr lang="ru-RU" dirty="0" smtClean="0"/>
              <a:t>созданию макета храма с помощью спичек;</a:t>
            </a:r>
          </a:p>
          <a:p>
            <a:pPr lvl="0"/>
            <a:r>
              <a:rPr lang="ru-RU" dirty="0" smtClean="0"/>
              <a:t>приступить к выполнению макета.</a:t>
            </a:r>
          </a:p>
          <a:p>
            <a:endParaRPr lang="ru-RU" dirty="0"/>
          </a:p>
        </p:txBody>
      </p:sp>
    </p:spTree>
  </p:cSld>
  <p:clrMapOvr>
    <a:masterClrMapping/>
  </p:clrMapOvr>
  <p:transition>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
            </a:r>
            <a:br>
              <a:rPr lang="ru-RU" sz="3600" b="1" dirty="0" smtClean="0"/>
            </a:br>
            <a:r>
              <a:rPr lang="ru-RU" sz="3600" b="1" dirty="0" smtClean="0"/>
              <a:t>План организации по изготовлению проектируемого изделия</a:t>
            </a:r>
            <a:r>
              <a:rPr lang="ru-RU" dirty="0" smtClean="0"/>
              <a:t/>
            </a:r>
            <a:br>
              <a:rPr lang="ru-RU" dirty="0" smtClean="0"/>
            </a:br>
            <a:endParaRPr lang="ru-RU" dirty="0"/>
          </a:p>
        </p:txBody>
      </p:sp>
      <p:graphicFrame>
        <p:nvGraphicFramePr>
          <p:cNvPr id="4" name="Содержимое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700" b="1" dirty="0" smtClean="0"/>
              <a:t/>
            </a:r>
            <a:br>
              <a:rPr lang="ru-RU" sz="2700" b="1" dirty="0" smtClean="0"/>
            </a:br>
            <a:r>
              <a:rPr lang="ru-RU" sz="2700" b="1" dirty="0" err="1" smtClean="0"/>
              <a:t>Уа́р</a:t>
            </a:r>
            <a:r>
              <a:rPr lang="ru-RU" sz="2700" dirty="0" smtClean="0"/>
              <a:t>  — </a:t>
            </a:r>
            <a:r>
              <a:rPr lang="ru-RU" sz="2700" dirty="0" err="1" smtClean="0"/>
              <a:t>раннехристианский</a:t>
            </a:r>
            <a:r>
              <a:rPr lang="ru-RU" sz="2700" dirty="0" smtClean="0"/>
              <a:t> святой, почитается в лике мучеников, память совершается 19 октября (по юлианскому</a:t>
            </a:r>
            <a:r>
              <a:rPr lang="ru-RU" sz="2700" u="sng" dirty="0" smtClean="0"/>
              <a:t> </a:t>
            </a:r>
            <a:r>
              <a:rPr lang="ru-RU" sz="2700" dirty="0" smtClean="0"/>
              <a:t>календарю) / 1 ноября по григорианскому.</a:t>
            </a:r>
            <a:r>
              <a:rPr lang="ru-RU" dirty="0" smtClean="0"/>
              <a:t/>
            </a:r>
            <a:br>
              <a:rPr lang="ru-RU" dirty="0" smtClean="0"/>
            </a:br>
            <a:endParaRPr lang="ru-RU" dirty="0"/>
          </a:p>
        </p:txBody>
      </p:sp>
      <p:sp>
        <p:nvSpPr>
          <p:cNvPr id="5" name="Содержимое 4"/>
          <p:cNvSpPr>
            <a:spLocks noGrp="1"/>
          </p:cNvSpPr>
          <p:nvPr>
            <p:ph sz="half" idx="1"/>
          </p:nvPr>
        </p:nvSpPr>
        <p:spPr>
          <a:xfrm>
            <a:off x="457200" y="1412776"/>
            <a:ext cx="4330824" cy="5445224"/>
          </a:xfrm>
        </p:spPr>
        <p:txBody>
          <a:bodyPr>
            <a:normAutofit fontScale="77500" lnSpcReduction="20000"/>
          </a:bodyPr>
          <a:lstStyle/>
          <a:p>
            <a:r>
              <a:rPr lang="ru-RU" dirty="0" smtClean="0"/>
              <a:t>Согласно жития Уар был воином, начальником римского отряда в Египте в начале </a:t>
            </a:r>
            <a:r>
              <a:rPr lang="ru-RU" u="sng" dirty="0" smtClean="0">
                <a:hlinkClick r:id="rId2" tooltip="IV век"/>
              </a:rPr>
              <a:t>IV века</a:t>
            </a:r>
            <a:r>
              <a:rPr lang="ru-RU" dirty="0" smtClean="0"/>
              <a:t>, принадлежал к числу тайных христиан. Открыто исповедав свою веру, Уар подвергся мученичеству и скончался от истязаний около </a:t>
            </a:r>
            <a:r>
              <a:rPr lang="ru-RU" u="sng" dirty="0" smtClean="0">
                <a:hlinkClick r:id="rId3" tooltip="307 год"/>
              </a:rPr>
              <a:t>307 года</a:t>
            </a:r>
            <a:r>
              <a:rPr lang="ru-RU" dirty="0" smtClean="0"/>
              <a:t>.</a:t>
            </a:r>
          </a:p>
          <a:p>
            <a:r>
              <a:rPr lang="ru-RU" dirty="0" smtClean="0"/>
              <a:t>Тело Уара, выброшенное на съедение зверям, взяла благочестивая вдова, Клеопатра, и сохраняла его в своем доме. По окончании гонений, в </a:t>
            </a:r>
            <a:r>
              <a:rPr lang="ru-RU" u="sng" dirty="0" smtClean="0">
                <a:hlinkClick r:id="rId4" tooltip="312 год"/>
              </a:rPr>
              <a:t>312 году</a:t>
            </a:r>
            <a:r>
              <a:rPr lang="ru-RU" dirty="0" smtClean="0"/>
              <a:t>, она перевезла мощи Уара в Палестину и положила их в своём фамильном пещерном склепе в селении Эдре, в 8 милях от северного края </a:t>
            </a:r>
            <a:r>
              <a:rPr lang="ru-RU" u="sng" dirty="0" smtClean="0">
                <a:hlinkClick r:id="rId5" tooltip="Генисаретское озеро"/>
              </a:rPr>
              <a:t>Генисаретского озера</a:t>
            </a:r>
            <a:r>
              <a:rPr lang="ru-RU" dirty="0" smtClean="0"/>
              <a:t>, а затем построила в честь святого храм.</a:t>
            </a:r>
          </a:p>
          <a:p>
            <a:endParaRPr lang="ru-RU" dirty="0" smtClean="0"/>
          </a:p>
          <a:p>
            <a:endParaRPr lang="ru-RU" dirty="0"/>
          </a:p>
        </p:txBody>
      </p:sp>
      <p:pic>
        <p:nvPicPr>
          <p:cNvPr id="1029" name="Picture 5" descr="D:\Мои документы\Мои рисунки\уар.bmp"/>
          <p:cNvPicPr>
            <a:picLocks noGrp="1" noChangeAspect="1" noChangeArrowheads="1"/>
          </p:cNvPicPr>
          <p:nvPr>
            <p:ph sz="half" idx="2"/>
          </p:nvPr>
        </p:nvPicPr>
        <p:blipFill>
          <a:blip r:embed="rId6" cstate="print"/>
          <a:srcRect/>
          <a:stretch>
            <a:fillRect/>
          </a:stretch>
        </p:blipFill>
        <p:spPr bwMode="auto">
          <a:xfrm>
            <a:off x="5364088" y="1584909"/>
            <a:ext cx="2448272" cy="4872061"/>
          </a:xfrm>
          <a:prstGeom prst="rect">
            <a:avLst/>
          </a:prstGeom>
          <a:noFill/>
        </p:spPr>
      </p:pic>
    </p:spTree>
  </p:cSld>
  <p:clrMapOvr>
    <a:masterClrMapping/>
  </p:clrMapOvr>
  <p:transition>
    <p:whee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smtClean="0"/>
              <a:t>История возникновения Храма Святого Уара в селе Тихоновка</a:t>
            </a:r>
            <a:r>
              <a:rPr lang="ru-RU" dirty="0" smtClean="0"/>
              <a:t/>
            </a:r>
            <a:br>
              <a:rPr lang="ru-RU" dirty="0" smtClean="0"/>
            </a:br>
            <a:endParaRPr lang="ru-RU" dirty="0"/>
          </a:p>
        </p:txBody>
      </p:sp>
      <p:pic>
        <p:nvPicPr>
          <p:cNvPr id="6" name="Содержимое 5" descr="Иркутская область. Усть-Ордынский Бурятский округ. Боханский район. Тихоновка. Церковь Уара Мученика. Фотография."/>
          <p:cNvPicPr>
            <a:picLocks noGrp="1"/>
          </p:cNvPicPr>
          <p:nvPr>
            <p:ph sz="half" idx="1"/>
          </p:nvPr>
        </p:nvPicPr>
        <p:blipFill>
          <a:blip r:embed="rId2" cstate="print"/>
          <a:srcRect/>
          <a:stretch>
            <a:fillRect/>
          </a:stretch>
        </p:blipFill>
        <p:spPr bwMode="auto">
          <a:xfrm>
            <a:off x="323528" y="2132856"/>
            <a:ext cx="4172272" cy="3262109"/>
          </a:xfrm>
          <a:prstGeom prst="rect">
            <a:avLst/>
          </a:prstGeom>
          <a:noFill/>
          <a:ln w="9525">
            <a:noFill/>
            <a:miter lim="800000"/>
            <a:headEnd/>
            <a:tailEnd/>
          </a:ln>
        </p:spPr>
      </p:pic>
      <p:sp>
        <p:nvSpPr>
          <p:cNvPr id="5" name="Содержимое 4"/>
          <p:cNvSpPr>
            <a:spLocks noGrp="1"/>
          </p:cNvSpPr>
          <p:nvPr>
            <p:ph sz="half" idx="2"/>
          </p:nvPr>
        </p:nvSpPr>
        <p:spPr>
          <a:xfrm>
            <a:off x="4648200" y="1600200"/>
            <a:ext cx="4038600" cy="5069160"/>
          </a:xfrm>
        </p:spPr>
        <p:txBody>
          <a:bodyPr>
            <a:normAutofit fontScale="85000" lnSpcReduction="20000"/>
          </a:bodyPr>
          <a:lstStyle/>
          <a:p>
            <a:r>
              <a:rPr lang="ru-RU" dirty="0" smtClean="0"/>
              <a:t>В силу молитв здесь верят, как поверили больше ста лет назад основатели села. Большинство из них «по </a:t>
            </a:r>
            <a:r>
              <a:rPr lang="ru-RU" dirty="0" err="1" smtClean="0"/>
              <a:t>пашпорту</a:t>
            </a:r>
            <a:r>
              <a:rPr lang="ru-RU" dirty="0" smtClean="0"/>
              <a:t>» были Смирновыми. Поэтому и село хотели назвать Смирново. Но когда они позвали сюда для освящения земли архиерея Тихона, то так вдохновились службой, что решили назвать деревню в его честь. Поселенцы, как положено, построили церковь. Но в 1930-е годы храм Михаила Архангела раскатали по бревнам. </a:t>
            </a:r>
          </a:p>
        </p:txBody>
      </p:sp>
    </p:spTree>
  </p:cSld>
  <p:clrMapOvr>
    <a:masterClrMapping/>
  </p:clrMapOvr>
  <p:transition>
    <p:wheel spokes="2"/>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
            </a:r>
            <a:br>
              <a:rPr lang="ru-RU" b="1" dirty="0" smtClean="0"/>
            </a:br>
            <a:r>
              <a:rPr lang="ru-RU" b="1" dirty="0" smtClean="0"/>
              <a:t>Храм, построенный через большую родительскую любовь</a:t>
            </a:r>
            <a:r>
              <a:rPr lang="ru-RU" dirty="0" smtClean="0"/>
              <a:t/>
            </a:r>
            <a:br>
              <a:rPr lang="ru-RU" dirty="0" smtClean="0"/>
            </a:br>
            <a:endParaRPr lang="ru-RU" dirty="0"/>
          </a:p>
        </p:txBody>
      </p:sp>
      <p:sp>
        <p:nvSpPr>
          <p:cNvPr id="3" name="Содержимое 2"/>
          <p:cNvSpPr>
            <a:spLocks noGrp="1"/>
          </p:cNvSpPr>
          <p:nvPr>
            <p:ph sz="half" idx="1"/>
          </p:nvPr>
        </p:nvSpPr>
        <p:spPr/>
        <p:txBody>
          <a:bodyPr>
            <a:normAutofit fontScale="77500" lnSpcReduction="20000"/>
          </a:bodyPr>
          <a:lstStyle/>
          <a:p>
            <a:r>
              <a:rPr lang="ru-RU" dirty="0" smtClean="0"/>
              <a:t>А новый храм появился здесь только в XXI веке – через большую родительскую боль. У  местного предпринимателя Владимира </a:t>
            </a:r>
            <a:r>
              <a:rPr lang="ru-RU" dirty="0" err="1" smtClean="0"/>
              <a:t>Вегеры</a:t>
            </a:r>
            <a:r>
              <a:rPr lang="ru-RU" dirty="0" smtClean="0"/>
              <a:t> погиб 12-летний сын. Он не был крещен. Убитый горем отец хотел за ребенка помолиться. Но как? И тогда он узнал, что в Подмосковье есть храм святого Уара, где читается молебен за некрещеных. Он решил, что не все могут добраться до Первопрестольной. </a:t>
            </a:r>
          </a:p>
          <a:p>
            <a:endParaRPr lang="ru-RU" dirty="0"/>
          </a:p>
        </p:txBody>
      </p:sp>
      <p:pic>
        <p:nvPicPr>
          <p:cNvPr id="1026" name="Picture 2" descr="D:\Мои документы\Мои рисунки\храм.jpg"/>
          <p:cNvPicPr>
            <a:picLocks noGrp="1" noChangeAspect="1" noChangeArrowheads="1"/>
          </p:cNvPicPr>
          <p:nvPr>
            <p:ph sz="half" idx="2"/>
          </p:nvPr>
        </p:nvPicPr>
        <p:blipFill>
          <a:blip r:embed="rId2" cstate="print"/>
          <a:srcRect/>
          <a:stretch>
            <a:fillRect/>
          </a:stretch>
        </p:blipFill>
        <p:spPr bwMode="auto">
          <a:xfrm>
            <a:off x="4648200" y="2140440"/>
            <a:ext cx="4316288" cy="3237216"/>
          </a:xfrm>
          <a:prstGeom prst="rect">
            <a:avLst/>
          </a:prstGeom>
          <a:noFill/>
        </p:spPr>
      </p:pic>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200" dirty="0" smtClean="0"/>
              <a:t/>
            </a:r>
            <a:br>
              <a:rPr lang="ru-RU" sz="2200" dirty="0" smtClean="0"/>
            </a:br>
            <a:r>
              <a:rPr lang="ru-RU" sz="2200" dirty="0" smtClean="0"/>
              <a:t/>
            </a:r>
            <a:br>
              <a:rPr lang="ru-RU" sz="2200" dirty="0" smtClean="0"/>
            </a:br>
            <a:r>
              <a:rPr lang="ru-RU" sz="2200" dirty="0" smtClean="0"/>
              <a:t>Из интервью с Владимиром </a:t>
            </a:r>
            <a:r>
              <a:rPr lang="ru-RU" sz="2200" dirty="0" err="1" smtClean="0"/>
              <a:t>Вегера</a:t>
            </a:r>
            <a:r>
              <a:rPr lang="ru-RU" sz="2200" dirty="0" smtClean="0"/>
              <a:t>:   «Я не один ее построил. Помогало все село практически. Кто копейкой, кто чем мог. Почему построили? В жизни у нас все творится. А это начало начал: церковь, вера...»</a:t>
            </a:r>
            <a:r>
              <a:rPr lang="ru-RU" dirty="0" smtClean="0"/>
              <a:t/>
            </a:r>
            <a:br>
              <a:rPr lang="ru-RU" dirty="0" smtClean="0"/>
            </a:br>
            <a:endParaRPr lang="ru-RU" dirty="0"/>
          </a:p>
        </p:txBody>
      </p:sp>
      <p:sp>
        <p:nvSpPr>
          <p:cNvPr id="3" name="Содержимое 2"/>
          <p:cNvSpPr>
            <a:spLocks noGrp="1"/>
          </p:cNvSpPr>
          <p:nvPr>
            <p:ph sz="half" idx="1"/>
          </p:nvPr>
        </p:nvSpPr>
        <p:spPr>
          <a:xfrm>
            <a:off x="457200" y="1600200"/>
            <a:ext cx="4038600" cy="4925144"/>
          </a:xfrm>
        </p:spPr>
        <p:txBody>
          <a:bodyPr>
            <a:normAutofit fontScale="85000" lnSpcReduction="20000"/>
          </a:bodyPr>
          <a:lstStyle/>
          <a:p>
            <a:r>
              <a:rPr lang="ru-RU" dirty="0" smtClean="0"/>
              <a:t>После сорока дней вся семья погибшего Александра прошла богослужение в Свято–Владимирской церкви в Иркутске.  После беседы с отцом Василием </a:t>
            </a:r>
            <a:r>
              <a:rPr lang="ru-RU" dirty="0" err="1" smtClean="0"/>
              <a:t>Камарницким</a:t>
            </a:r>
            <a:r>
              <a:rPr lang="ru-RU" dirty="0" smtClean="0"/>
              <a:t> было решено возвести храм Святого Мученика Уара. Храм был возведен в течение 56 рабочих дней. 1 ноября этого же года проведена была первая служба.  В течение двух лет проводились внутренние работы, и открытие храма  было только через 2 года. </a:t>
            </a:r>
          </a:p>
          <a:p>
            <a:pPr>
              <a:buNone/>
            </a:pPr>
            <a:endParaRPr lang="ru-RU" dirty="0"/>
          </a:p>
        </p:txBody>
      </p:sp>
      <p:sp>
        <p:nvSpPr>
          <p:cNvPr id="4" name="Содержимое 3"/>
          <p:cNvSpPr>
            <a:spLocks noGrp="1"/>
          </p:cNvSpPr>
          <p:nvPr>
            <p:ph sz="half" idx="2"/>
          </p:nvPr>
        </p:nvSpPr>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r>
              <a:rPr lang="ru-RU" dirty="0" smtClean="0"/>
              <a:t> Вся церковная  утварь, одежда, иконы были приобретены на спонсорскую помощь, которую  оказал банкир с Москвы, который не указал своего имени, узнав об этом через интернет.</a:t>
            </a:r>
          </a:p>
          <a:p>
            <a:pPr>
              <a:buNone/>
            </a:pPr>
            <a:r>
              <a:rPr lang="ru-RU" dirty="0" smtClean="0"/>
              <a:t>      </a:t>
            </a:r>
          </a:p>
          <a:p>
            <a:pPr>
              <a:buNone/>
            </a:pPr>
            <a:r>
              <a:rPr lang="ru-RU" dirty="0" smtClean="0"/>
              <a:t>      Также  помощь была оказана  Кузиным Валерием Владимировичем     в приобретении колоколов.  </a:t>
            </a:r>
            <a:endParaRPr lang="ru-RU" dirty="0"/>
          </a:p>
        </p:txBody>
      </p:sp>
    </p:spTree>
  </p:cSld>
  <p:clrMapOvr>
    <a:masterClrMapping/>
  </p:clrMapOvr>
  <p:transition>
    <p:spli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В храме проходят праздничные литургии, крещение</a:t>
            </a:r>
            <a:br>
              <a:rPr lang="ru-RU" dirty="0" smtClean="0"/>
            </a:br>
            <a:endParaRPr lang="ru-RU" dirty="0"/>
          </a:p>
        </p:txBody>
      </p:sp>
      <p:pic>
        <p:nvPicPr>
          <p:cNvPr id="4" name="Содержимое 3" descr="Причастие"/>
          <p:cNvPicPr>
            <a:picLocks noGrp="1"/>
          </p:cNvPicPr>
          <p:nvPr>
            <p:ph idx="1"/>
          </p:nvPr>
        </p:nvPicPr>
        <p:blipFill>
          <a:blip r:embed="rId2" cstate="print"/>
          <a:stretch>
            <a:fillRect/>
          </a:stretch>
        </p:blipFill>
        <p:spPr bwMode="auto">
          <a:xfrm>
            <a:off x="1645708" y="1935163"/>
            <a:ext cx="5852583" cy="4389437"/>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305</TotalTime>
  <Words>742</Words>
  <Application>Microsoft Office PowerPoint</Application>
  <PresentationFormat>Экран (4:3)</PresentationFormat>
  <Paragraphs>62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Поток</vt:lpstr>
      <vt:lpstr>Храм Святого Мученика Уара </vt:lpstr>
      <vt:lpstr> Обоснование возникшей проблемы</vt:lpstr>
      <vt:lpstr>Презентация PowerPoint</vt:lpstr>
      <vt:lpstr>       План организации по изготовлению проектируемого изделия </vt:lpstr>
      <vt:lpstr> Уа́р  — раннехристианский святой, почитается в лике мучеников, память совершается 19 октября (по юлианскому календарю) / 1 ноября по григорианскому. </vt:lpstr>
      <vt:lpstr> История возникновения Храма Святого Уара в селе Тихоновка </vt:lpstr>
      <vt:lpstr> Храм, построенный через большую родительскую любовь </vt:lpstr>
      <vt:lpstr>  Из интервью с Владимиром Вегера:   «Я не один ее построил. Помогало все село практически. Кто копейкой, кто чем мог. Почему построили? В жизни у нас все творится. А это начало начал: церковь, вера...» </vt:lpstr>
      <vt:lpstr> В храме проходят праздничные литургии, крещение </vt:lpstr>
      <vt:lpstr> Отмечают церковные  праздника такие как Рождество Христово, Пасха </vt:lpstr>
      <vt:lpstr> В 2009 году  были возведены Поклонные кресты,  расположенные по четырем сторонам,  на выезд из села </vt:lpstr>
      <vt:lpstr>Проект создания Храма </vt:lpstr>
      <vt:lpstr>Презентация PowerPoint</vt:lpstr>
      <vt:lpstr>Купола и кресты сплетены бисером, по технике вязание в две нити.</vt:lpstr>
      <vt:lpstr> Экономическая часть </vt:lpstr>
      <vt:lpstr> Заключение</vt:lpstr>
      <vt:lpstr>Презентация PowerPoint</vt:lpstr>
      <vt:lpstr>Литература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Храм Святого Мученика Уара </dc:title>
  <cp:lastModifiedBy>User</cp:lastModifiedBy>
  <cp:revision>34</cp:revision>
  <dcterms:modified xsi:type="dcterms:W3CDTF">2018-01-07T09:25:25Z</dcterms:modified>
</cp:coreProperties>
</file>