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A5FC7C50-3F98-47E7-A8F7-D06188840D9C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89853-7FEB-4509-B990-8BCEECCEE9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C7C50-3F98-47E7-A8F7-D06188840D9C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89853-7FEB-4509-B990-8BCEECCEE9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C7C50-3F98-47E7-A8F7-D06188840D9C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89853-7FEB-4509-B990-8BCEECCEE9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C7C50-3F98-47E7-A8F7-D06188840D9C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89853-7FEB-4509-B990-8BCEECCEE9BC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C7C50-3F98-47E7-A8F7-D06188840D9C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89853-7FEB-4509-B990-8BCEECCEE9BC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C7C50-3F98-47E7-A8F7-D06188840D9C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89853-7FEB-4509-B990-8BCEECCEE9B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C7C50-3F98-47E7-A8F7-D06188840D9C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89853-7FEB-4509-B990-8BCEECCEE9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C7C50-3F98-47E7-A8F7-D06188840D9C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89853-7FEB-4509-B990-8BCEECCEE9BC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C7C50-3F98-47E7-A8F7-D06188840D9C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89853-7FEB-4509-B990-8BCEECCEE9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C7C50-3F98-47E7-A8F7-D06188840D9C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89853-7FEB-4509-B990-8BCEECCEE9B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C7C50-3F98-47E7-A8F7-D06188840D9C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89853-7FEB-4509-B990-8BCEECCEE9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5FC7C50-3F98-47E7-A8F7-D06188840D9C}" type="datetimeFigureOut">
              <a:rPr lang="ru-RU" smtClean="0"/>
              <a:t>01.12.2017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19689853-7FEB-4509-B990-8BCEECCEE9B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8000" dirty="0" smtClean="0"/>
              <a:t>Клесты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88578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2" b="48101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5270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118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10</TotalTime>
  <Words>1</Words>
  <Application>Microsoft Office PowerPoint</Application>
  <PresentationFormat>Экран (4:3)</PresentationFormat>
  <Paragraphs>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Кутюр</vt:lpstr>
      <vt:lpstr>Клесты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Клесты</dc:title>
  <dc:creator>ученик</dc:creator>
  <cp:lastModifiedBy>ученик</cp:lastModifiedBy>
  <cp:revision>2</cp:revision>
  <dcterms:created xsi:type="dcterms:W3CDTF">2017-12-01T07:13:09Z</dcterms:created>
  <dcterms:modified xsi:type="dcterms:W3CDTF">2017-12-01T07:24:49Z</dcterms:modified>
</cp:coreProperties>
</file>