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9FE33C-CC11-4EDA-94EB-E2D6688063CC}" type="datetimeFigureOut">
              <a:rPr lang="ru-RU" smtClean="0"/>
              <a:pPr/>
              <a:t>06.12.2013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E62899-A782-466A-9D02-F578FA0D34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google.ru/imghp?hl=ru&amp;tab=wi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5eb5a6eaab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81"/>
            <a:ext cx="9144000" cy="68610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596" y="0"/>
            <a:ext cx="785818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«кто построил этот дом?»</a:t>
            </a:r>
            <a:endParaRPr lang="ru-RU" sz="4400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836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Источники: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Картинки  с сайтов:</a:t>
            </a:r>
          </a:p>
          <a:p>
            <a:r>
              <a:rPr lang="ru-RU" b="1" dirty="0" smtClean="0">
                <a:solidFill>
                  <a:srgbClr val="0000CC"/>
                </a:solidFill>
                <a:latin typeface="Georgia" pitchFamily="18" charset="0"/>
                <a:hlinkClick r:id="rId2"/>
              </a:rPr>
              <a:t>-http://images.google.ru/imghp?hl=ru&amp;tab=wi</a:t>
            </a:r>
            <a:r>
              <a:rPr lang="ru-RU" b="1" dirty="0" smtClean="0">
                <a:solidFill>
                  <a:srgbClr val="0000CC"/>
                </a:solidFill>
                <a:latin typeface="Georgia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4077072"/>
            <a:ext cx="6912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Автор презентации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Ковалёва Людмила Ивановна</a:t>
            </a:r>
          </a:p>
          <a:p>
            <a:r>
              <a:rPr lang="ru-RU" b="1" i="1" dirty="0" smtClean="0">
                <a:solidFill>
                  <a:srgbClr val="0000CC"/>
                </a:solidFill>
                <a:latin typeface="Georgia" pitchFamily="18" charset="0"/>
              </a:rPr>
              <a:t>Воспитатель  Юргинский детский сад «Юргинского муниципального района» Тюменской области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6072198" y="1785926"/>
            <a:ext cx="278608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 улице Садовой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Дом построен новый.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нём столько светлых окон-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Считать не сосчитать,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А крыша так высоко,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Что птицам не достать.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доме - десять этажей,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В доме – тысячи людей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z-kirpic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14290"/>
            <a:ext cx="5585306" cy="642942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,,6093120_4,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14290"/>
            <a:ext cx="3946069" cy="2857520"/>
          </a:xfrm>
          <a:prstGeom prst="rect">
            <a:avLst/>
          </a:prstGeom>
        </p:spPr>
      </p:pic>
      <p:pic>
        <p:nvPicPr>
          <p:cNvPr id="3" name="Рисунок 2" descr="finished_28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4801526" cy="628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3504" y="3000372"/>
            <a:ext cx="3263339" cy="3836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Архитектор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Архитектор строит дом,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Дом многоэтажный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Строит дом карандашом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 листе бумажном.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Нужно всё нарисовать,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Вычислить, проверить,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Все квартиры сосчитать,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Лестницы и двери.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Чтоб стоял он много лет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Чтобы был в квартирах свет,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Ванны, умывальники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Для больших и маленьких.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28604"/>
            <a:ext cx="3500430" cy="607220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3" name="Рисунок 2" descr="img080905_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161107"/>
            <a:ext cx="5143504" cy="36968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3714744" y="0"/>
            <a:ext cx="54292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</a:rPr>
              <a:t>На стройке жаркая пора,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Сигнал уже пробил.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Сегодня каменщик с утра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К работе приступил.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Ему идет двадцатый год, 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А он уже герой: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Быстрее всех кирпич кладёт строитель молодой.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Кладёт кирпич за кирпичом-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Растет этаж за этажом,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И с каждым часом, с каждым днём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Всё выше новый дом.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0"/>
            <a:ext cx="1500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6600"/>
                </a:solidFill>
              </a:rPr>
              <a:t>Каменщик</a:t>
            </a:r>
            <a:endParaRPr lang="ru-RU" sz="20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09994" y="0"/>
            <a:ext cx="5334006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37861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800000"/>
                </a:solidFill>
              </a:rPr>
              <a:t>                 </a:t>
            </a:r>
            <a:r>
              <a:rPr lang="ru-RU" b="1" i="1" dirty="0" smtClean="0">
                <a:solidFill>
                  <a:srgbClr val="800000"/>
                </a:solidFill>
              </a:rPr>
              <a:t>Кровельщик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Чтобы в доме было сухо и тепло,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Чтобы снег зимою в дом не занесло,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Чтоб не мокли люди в доме под дождём,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Кровельщик железом покрывает дом.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Ходит кран подъёмный- огромной высоты,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Подаёт на крышу железные листы.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Кровельщик работает на крыше до темна,</a:t>
            </a:r>
          </a:p>
          <a:p>
            <a:r>
              <a:rPr lang="ru-RU" dirty="0" smtClean="0">
                <a:solidFill>
                  <a:srgbClr val="800000"/>
                </a:solidFill>
              </a:rPr>
              <a:t/>
            </a:r>
            <a:br>
              <a:rPr lang="ru-RU" dirty="0" smtClean="0">
                <a:solidFill>
                  <a:srgbClr val="800000"/>
                </a:solidFill>
              </a:rPr>
            </a:br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5" name="Рисунок 4" descr="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572929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5008" y="4714884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Ему как на ладони </a:t>
            </a:r>
          </a:p>
          <a:p>
            <a:r>
              <a:rPr lang="ru-RU" b="1" i="1" dirty="0" smtClean="0">
                <a:solidFill>
                  <a:srgbClr val="800000"/>
                </a:solidFill>
              </a:rPr>
              <a:t>вся родина видна</a:t>
            </a:r>
            <a:endParaRPr lang="ru-RU" b="1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-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14290"/>
            <a:ext cx="4507637" cy="3000396"/>
          </a:xfrm>
          <a:prstGeom prst="rect">
            <a:avLst/>
          </a:prstGeom>
        </p:spPr>
      </p:pic>
      <p:pic>
        <p:nvPicPr>
          <p:cNvPr id="3" name="Рисунок 2" descr="1883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291"/>
            <a:ext cx="4071966" cy="30524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00232" y="3143248"/>
            <a:ext cx="46434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ПЛОТНИК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ЛЕТЯТ ОПИЛКИ БЕЛЫЕ,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ЛЕТЯТ ИЗ ПОД ПИЛЫ: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ЭТО ПЛОТНИК ДЕЛАЕТ 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РАМЫ И ПОЛЫ.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ТОПОРОМ, РУБАНКОМ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ВЫСТРУГАЕТ ПЛАНКИ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СДЕЛАЛ ПОДОКОННИКИ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БЕЗ СУЧКА-ЗАДОРИНКИ.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ХОРОШЕМУ РАБОТНИКУ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И СЛАВА И ПОЧЕТ.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НЕ ДАРОМ ОРДЕН ПЛОТНИКУ</a:t>
            </a:r>
          </a:p>
          <a:p>
            <a:pPr algn="ctr"/>
            <a:r>
              <a:rPr lang="ru-RU" b="1" spc="300" dirty="0" smtClean="0">
                <a:solidFill>
                  <a:srgbClr val="800000"/>
                </a:solidFill>
              </a:rPr>
              <a:t>ВРУЧИЛ НАРОД</a:t>
            </a:r>
            <a:endParaRPr lang="ru-RU" b="1" spc="3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2394631_shtukat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5072066" cy="4500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500042"/>
            <a:ext cx="392905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Штукатур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Из училища на стройку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К нам приехал паренёк.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Он уверенно и бойко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Штукатурил потолок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Штукатурку лепит к стенам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Маленькой лопаткою,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Чтобы были эти стены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Ровные и гладкие.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Он трудом своим гордится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И своим успехам рад.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«Дело мастера боится»-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Про парнишку говорят.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-006-Pakhnet-maljar-Skipidarom-ikrasko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589735"/>
            <a:ext cx="4214810" cy="3268265"/>
          </a:xfrm>
          <a:prstGeom prst="rect">
            <a:avLst/>
          </a:prstGeom>
        </p:spPr>
      </p:pic>
      <p:pic>
        <p:nvPicPr>
          <p:cNvPr id="3" name="Рисунок 2" descr="pi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4775157" cy="3963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43570" y="1000108"/>
            <a:ext cx="3327706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Маляр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Красить комнаты пора-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Пригласили маляра.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Но не с кистью и ведром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Наш маляр приходит в дом: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Вместо кисти он принёс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Механический насос.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Брызжет краска по стене,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Солнце светится в окне.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Стали стены голубыми,</a:t>
            </a:r>
          </a:p>
          <a:p>
            <a:r>
              <a:rPr lang="ru-RU" sz="2000" b="1" dirty="0" smtClean="0">
                <a:solidFill>
                  <a:srgbClr val="00B0F0"/>
                </a:solidFill>
              </a:rPr>
              <a:t>Словно небо в вышине.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620688"/>
            <a:ext cx="3960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Новый дом почти готов-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Примет к празднику жильцов!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Вот, кто строил это дом,</a:t>
            </a:r>
          </a:p>
          <a:p>
            <a:pPr algn="ctr"/>
            <a:r>
              <a:rPr lang="ru-RU" sz="2000" b="1" i="1" dirty="0" smtClean="0">
                <a:solidFill>
                  <a:srgbClr val="00B050"/>
                </a:solidFill>
              </a:rPr>
              <a:t>Дом, в котором мы живём.       С.Баруздин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img13428017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276872"/>
            <a:ext cx="5904656" cy="4170003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393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ёлочка</dc:creator>
  <cp:lastModifiedBy>Intel i5</cp:lastModifiedBy>
  <cp:revision>21</cp:revision>
  <dcterms:created xsi:type="dcterms:W3CDTF">2013-12-05T07:42:45Z</dcterms:created>
  <dcterms:modified xsi:type="dcterms:W3CDTF">2013-12-06T14:56:13Z</dcterms:modified>
</cp:coreProperties>
</file>