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с текстом </a:t>
            </a:r>
            <a:br>
              <a:rPr lang="ru-RU" dirty="0" smtClean="0"/>
            </a:br>
            <a:r>
              <a:rPr lang="ru-RU" dirty="0" smtClean="0"/>
              <a:t>«Легенда о Валтасаре»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обществознания: </a:t>
            </a:r>
            <a:r>
              <a:rPr lang="ru-RU" dirty="0" err="1" smtClean="0"/>
              <a:t>Есина</a:t>
            </a:r>
            <a:r>
              <a:rPr lang="ru-RU" dirty="0" smtClean="0"/>
              <a:t> </a:t>
            </a:r>
            <a:r>
              <a:rPr lang="ru-RU" smtClean="0"/>
              <a:t>Ольга Владимировна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Валтасаре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 Введение: Кто такой был Валтасар, при каких обстоятельствах произошли события в легенде? Начните со слов: </a:t>
            </a:r>
            <a:r>
              <a:rPr lang="ru-RU" dirty="0" smtClean="0">
                <a:solidFill>
                  <a:srgbClr val="FF0000"/>
                </a:solidFill>
              </a:rPr>
              <a:t>«Валтасар был вавилонским царевичем»./или/ «В </a:t>
            </a:r>
            <a:r>
              <a:rPr lang="ru-RU" dirty="0" err="1" smtClean="0">
                <a:solidFill>
                  <a:srgbClr val="FF0000"/>
                </a:solidFill>
              </a:rPr>
              <a:t>Вавилонии</a:t>
            </a:r>
            <a:r>
              <a:rPr lang="ru-RU" dirty="0" smtClean="0">
                <a:solidFill>
                  <a:srgbClr val="FF0000"/>
                </a:solidFill>
              </a:rPr>
              <a:t> к 538 году до н. э. правил царевич Валтасар.</a:t>
            </a:r>
          </a:p>
          <a:p>
            <a:r>
              <a:rPr lang="ru-RU" dirty="0" smtClean="0"/>
              <a:t>2. Кратко описать легенду. Начните со слов: </a:t>
            </a:r>
            <a:r>
              <a:rPr lang="ru-RU" dirty="0" smtClean="0">
                <a:solidFill>
                  <a:srgbClr val="FF0000"/>
                </a:solidFill>
              </a:rPr>
              <a:t>«В легенде говорится, что…./ «Легенда рассказывает нам о…» /или «Из легенды о </a:t>
            </a:r>
            <a:r>
              <a:rPr lang="ru-RU" dirty="0" err="1" smtClean="0">
                <a:solidFill>
                  <a:srgbClr val="FF0000"/>
                </a:solidFill>
              </a:rPr>
              <a:t>Валтасере</a:t>
            </a:r>
            <a:r>
              <a:rPr lang="ru-RU" dirty="0" smtClean="0">
                <a:solidFill>
                  <a:srgbClr val="FF0000"/>
                </a:solidFill>
              </a:rPr>
              <a:t> мы узнаем о…</a:t>
            </a:r>
          </a:p>
          <a:p>
            <a:r>
              <a:rPr lang="ru-RU" dirty="0" smtClean="0"/>
              <a:t>3. Как можно связать легенду о Валтасаре с реальными историческими событиями? Начните со слов: </a:t>
            </a:r>
            <a:r>
              <a:rPr lang="ru-RU" dirty="0" smtClean="0">
                <a:solidFill>
                  <a:srgbClr val="FF0000"/>
                </a:solidFill>
              </a:rPr>
              <a:t>«Легенда о Валтасаре рассказывает/повествует о реальных исторических событиях…….» «В легенде описываются реальные события, происшедшие века назад - ….»</a:t>
            </a:r>
          </a:p>
          <a:p>
            <a:r>
              <a:rPr lang="ru-RU" dirty="0" smtClean="0"/>
              <a:t>4. Вывод : </a:t>
            </a:r>
            <a:r>
              <a:rPr lang="ru-RU" dirty="0" smtClean="0">
                <a:solidFill>
                  <a:srgbClr val="FF0000"/>
                </a:solidFill>
              </a:rPr>
              <a:t>«Вавилон перестал существовать под натиском персов в 538 г. до н.э.» или «Вавилон пал под ударами персидского царя…. в….»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</TotalTime>
  <Words>160</Words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Городская</vt:lpstr>
      <vt:lpstr>Работа с текстом  «Легенда о Валтасаре»</vt:lpstr>
      <vt:lpstr>Легенда о Валтасаре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 54 каб геогр</dc:creator>
  <cp:lastModifiedBy>школа № 54 каб геогр</cp:lastModifiedBy>
  <cp:revision>3</cp:revision>
  <dcterms:created xsi:type="dcterms:W3CDTF">2017-12-20T09:36:32Z</dcterms:created>
  <dcterms:modified xsi:type="dcterms:W3CDTF">2017-12-20T10:14:44Z</dcterms:modified>
</cp:coreProperties>
</file>