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6" r:id="rId5"/>
    <p:sldId id="262" r:id="rId6"/>
    <p:sldId id="265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2005_2006/articles/311202/img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festival.1september.ru/2005_2006/articles/311202/img2.jpg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родители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10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4343400"/>
          </a:xfrm>
        </p:spPr>
        <p:txBody>
          <a:bodyPr>
            <a:normAutofit/>
          </a:bodyPr>
          <a:lstStyle/>
          <a:p>
            <a:pPr algn="l"/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«Моя </a:t>
            </a: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– </a:t>
            </a:r>
            <a:b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моё </a:t>
            </a: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богатство» 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D:\Разное\файлы с рабочего стола 22.05.12\школа\классное руководство\классные часы\моя семья, традиции\море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0480"/>
            <a:ext cx="9144000" cy="6888480"/>
          </a:xfrm>
          <a:prstGeom prst="rect">
            <a:avLst/>
          </a:prstGeom>
          <a:noFill/>
        </p:spPr>
      </p:pic>
      <p:pic>
        <p:nvPicPr>
          <p:cNvPr id="3074" name="Picture 2" descr="D:\Разное\файлы с рабочего стола 22.05.12\школа\классное руководство\классные часы\моя семья, традиции\Традиции3-e130800376784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09800"/>
            <a:ext cx="3200400" cy="176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57400" y="228600"/>
            <a:ext cx="47625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Совместный отдых</a:t>
            </a:r>
          </a:p>
          <a:p>
            <a:pPr lvl="0" algn="ctr"/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 descr="D:\Разное\файлы с рабочего стола 22.05.12\школа\классное руководство\классные часы\моя семья, традиции\Семья_на_мор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514600"/>
            <a:ext cx="3426323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D:\Разное\файлы с рабочего стола 22.05.12\школа\классное руководство\классные часы\моя семья, традиции\04-12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2600" y="4267200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D:\Разное\файлы с рабочего стола 22.05.12\школа\классное руководство\классные часы\моя семья, традиции\images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4572000"/>
            <a:ext cx="2886075" cy="19240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D:\Разное\файлы с рабочего стола 22.05.12\школа\классное руководство\классные часы\моя семья, традиции\hq-wallpapers_ru_sport_52874_1920x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04800"/>
            <a:ext cx="402336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D:\Разное\файлы с рабочего стола 22.05.12\школа\классное руководство\классные часы\моя семья, традиции\6117171-family-doing-sport-by-jogging-outdoors-with-the-kids-in-a-beautiful-summer-landscape-in-the-late-af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609600"/>
            <a:ext cx="4876800" cy="37274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101" name="Picture 5" descr="D:\Разное\файлы с рабочего стола 22.05.12\школа\классное руководство\классные часы\моя семья, традиции\10330293-family-with-child-on-their-bikes-on-a-summer-day-in-sport-outfit-focus-on-son-onl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3505200"/>
            <a:ext cx="4343400" cy="28992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4495800" cy="1066800"/>
          </a:xfrm>
          <a:prstGeom prst="rect">
            <a:avLst/>
          </a:prstGeom>
          <a:noFill/>
        </p:spPr>
      </p:pic>
      <p:pic>
        <p:nvPicPr>
          <p:cNvPr id="5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"/>
            <a:ext cx="4648200" cy="1066799"/>
          </a:xfrm>
          <a:prstGeom prst="rect">
            <a:avLst/>
          </a:prstGeom>
          <a:noFill/>
        </p:spPr>
      </p:pic>
      <p:pic>
        <p:nvPicPr>
          <p:cNvPr id="6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0" y="5791200"/>
            <a:ext cx="4495800" cy="1066800"/>
          </a:xfrm>
          <a:prstGeom prst="rect">
            <a:avLst/>
          </a:prstGeom>
          <a:noFill/>
        </p:spPr>
      </p:pic>
      <p:pic>
        <p:nvPicPr>
          <p:cNvPr id="7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4495800" y="5791201"/>
            <a:ext cx="4648200" cy="1066799"/>
          </a:xfrm>
          <a:prstGeom prst="rect">
            <a:avLst/>
          </a:prstGeom>
          <a:noFill/>
        </p:spPr>
      </p:pic>
      <p:pic>
        <p:nvPicPr>
          <p:cNvPr id="8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-1714500" y="2781300"/>
            <a:ext cx="4724400" cy="1295400"/>
          </a:xfrm>
          <a:prstGeom prst="rect">
            <a:avLst/>
          </a:prstGeom>
          <a:noFill/>
        </p:spPr>
      </p:pic>
      <p:pic>
        <p:nvPicPr>
          <p:cNvPr id="9" name="Picture 2" descr="D:\Разное\файлы с рабочего стола 22.05.12\школа\классное руководство\классные часы\моя семья, традиции\77928457_1315478904_033__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134100" y="2781300"/>
            <a:ext cx="4724400" cy="1295400"/>
          </a:xfrm>
          <a:prstGeom prst="rect">
            <a:avLst/>
          </a:prstGeom>
          <a:noFill/>
        </p:spPr>
      </p:pic>
      <p:pic>
        <p:nvPicPr>
          <p:cNvPr id="5123" name="Picture 3" descr="D:\Разное\файлы с рабочего стола 22.05.12\школа\классное руководство\классные часы\моя семья, традиции\кухня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066800"/>
            <a:ext cx="3048000" cy="2296160"/>
          </a:xfrm>
          <a:prstGeom prst="rect">
            <a:avLst/>
          </a:prstGeom>
          <a:noFill/>
        </p:spPr>
      </p:pic>
      <p:pic>
        <p:nvPicPr>
          <p:cNvPr id="5124" name="Picture 4" descr="D:\Разное\файлы с рабочего стола 22.05.12\школа\классное руководство\классные часы\моя семья, традиции\крынка молок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3291840"/>
            <a:ext cx="3124200" cy="2499360"/>
          </a:xfrm>
          <a:prstGeom prst="rect">
            <a:avLst/>
          </a:prstGeom>
          <a:noFill/>
        </p:spPr>
      </p:pic>
      <p:pic>
        <p:nvPicPr>
          <p:cNvPr id="5125" name="Picture 5" descr="D:\Разное\файлы с рабочего стола 22.05.12\школа\классное руководство\классные часы\моя семья, традиции\суп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1025" y="3276600"/>
            <a:ext cx="3457575" cy="2514600"/>
          </a:xfrm>
          <a:prstGeom prst="rect">
            <a:avLst/>
          </a:prstGeom>
          <a:noFill/>
        </p:spPr>
      </p:pic>
      <p:pic>
        <p:nvPicPr>
          <p:cNvPr id="5126" name="Picture 6" descr="D:\Разное\файлы с рабочего стола 22.05.12\школа\классное руководство\классные часы\моя семья, традиции\греча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43400" y="1066800"/>
            <a:ext cx="3505200" cy="2583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зное\файлы с рабочего стола 22.05.12\школа\классное руководство\классные часы\моя семья, традиции\235435-1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9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зное\файлы с рабочего стола 22.05.12\школа\классное руководство\классные часы\моя семья, традиции\976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72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festival.1september.ru/2005_2006/articles/311202/img3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85720" y="4857760"/>
            <a:ext cx="2558651" cy="15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74152"/>
          <a:ext cx="6095997" cy="2912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370840">
                <a:tc gridSpan="3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solidFill>
                          <a:srgbClr val="FF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5624"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solidFill>
                          <a:srgbClr val="FF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ru-RU" sz="3200" b="1" i="0" baseline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solidFill>
                          <a:srgbClr val="FF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solidFill>
                          <a:srgbClr val="FF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>
                        <a:latin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i="0" baseline="0" dirty="0" smtClean="0">
                        <a:latin typeface="Times New Roman" pitchFamily="18" charset="0"/>
                      </a:endParaRPr>
                    </a:p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556272"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solidFill>
                          <a:srgbClr val="FF0000"/>
                        </a:solidFill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b="1" i="0" baseline="0" dirty="0">
                        <a:latin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0364" y="207167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71868" y="128586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192880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500430" y="250030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307181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86050" y="371475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14744" y="1357298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0" cap="none" spc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С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14744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Е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1357298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Н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1357298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Ы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1604" y="307181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57686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00628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У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643570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Ш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0628" y="2500306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М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357686" y="2500306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14744" y="2500306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М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5008" y="2500306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72330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А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357950" y="192880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К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14744" y="307181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Ь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000364" y="307181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Ч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85984" y="307181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О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43400" y="365760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14744" y="371475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48000" y="3657600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Д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000628" y="3714752"/>
            <a:ext cx="5000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</a:rPr>
              <a:t>Я</a:t>
            </a:r>
            <a:endParaRPr lang="ru-RU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http://festival.1september.ru/2005_2006/articles/311202/img2.jpg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896100" y="0"/>
            <a:ext cx="22479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1" name="Прямая со стрелкой 40"/>
          <p:cNvCxnSpPr/>
          <p:nvPr/>
        </p:nvCxnSpPr>
        <p:spPr>
          <a:xfrm flipV="1">
            <a:off x="5500694" y="1071546"/>
            <a:ext cx="1571636" cy="50006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>
            <a:off x="1214414" y="3857628"/>
            <a:ext cx="1357322" cy="9286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2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2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248154" y="5238754"/>
            <a:ext cx="571492" cy="2667000"/>
          </a:xfrm>
          <a:prstGeom prst="rect">
            <a:avLst/>
          </a:prstGeom>
          <a:noFill/>
        </p:spPr>
      </p:pic>
      <p:pic>
        <p:nvPicPr>
          <p:cNvPr id="13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10800000">
            <a:off x="8572508" y="2514600"/>
            <a:ext cx="571492" cy="2133600"/>
          </a:xfrm>
          <a:prstGeom prst="rect">
            <a:avLst/>
          </a:prstGeom>
          <a:noFill/>
        </p:spPr>
      </p:pic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39750" y="2133600"/>
            <a:ext cx="8064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dirty="0">
                <a:solidFill>
                  <a:srgbClr val="FF0000"/>
                </a:solidFill>
              </a:rPr>
              <a:t>Семья</a:t>
            </a:r>
            <a:r>
              <a:rPr lang="ru-RU" sz="3600" b="1" dirty="0">
                <a:solidFill>
                  <a:srgbClr val="660033"/>
                </a:solidFill>
              </a:rPr>
              <a:t> -</a:t>
            </a:r>
            <a:r>
              <a:rPr lang="ru-RU" sz="3600" b="1" dirty="0">
                <a:solidFill>
                  <a:schemeClr val="accent2"/>
                </a:solidFill>
              </a:rPr>
              <a:t>  </a:t>
            </a:r>
            <a:r>
              <a:rPr lang="ru-RU" sz="3600" b="1" i="1" dirty="0">
                <a:solidFill>
                  <a:srgbClr val="660033"/>
                </a:solidFill>
              </a:rPr>
              <a:t>группа людей, состоящая из родителей, детей, внуков и ближних родственников, живущих вместе.</a:t>
            </a:r>
            <a:r>
              <a:rPr lang="ru-RU" sz="3600" b="1" dirty="0">
                <a:solidFill>
                  <a:srgbClr val="660033"/>
                </a:solidFill>
              </a:rPr>
              <a:t> </a:t>
            </a:r>
            <a:r>
              <a:rPr lang="ru-RU" sz="3600" b="1" i="1" dirty="0">
                <a:solidFill>
                  <a:srgbClr val="FF0000"/>
                </a:solidFill>
              </a:rPr>
              <a:t>Словарь Д.Н. Ушакова</a:t>
            </a:r>
          </a:p>
        </p:txBody>
      </p:sp>
      <p:sp>
        <p:nvSpPr>
          <p:cNvPr id="28675" name="WordArt 3" descr="аним солнце"/>
          <p:cNvSpPr>
            <a:spLocks noChangeArrowheads="1" noChangeShapeType="1" noTextEdit="1"/>
          </p:cNvSpPr>
          <p:nvPr/>
        </p:nvSpPr>
        <p:spPr bwMode="auto">
          <a:xfrm>
            <a:off x="2590800" y="609600"/>
            <a:ext cx="4321175" cy="1225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200" kern="10" dirty="0">
                <a:ln w="50800">
                  <a:solidFill>
                    <a:srgbClr val="FF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Семья</a:t>
            </a:r>
          </a:p>
        </p:txBody>
      </p:sp>
      <p:pic>
        <p:nvPicPr>
          <p:cNvPr id="4" name="Picture 5" descr="s_dnem_semi_pozdravlen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645853" y="4419600"/>
            <a:ext cx="3498147" cy="2438400"/>
          </a:xfrm>
          <a:prstGeom prst="rect">
            <a:avLst/>
          </a:prstGeom>
          <a:noFill/>
        </p:spPr>
      </p:pic>
      <p:pic>
        <p:nvPicPr>
          <p:cNvPr id="5" name="Picture 4" descr="1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57200" y="533400"/>
            <a:ext cx="2112963" cy="1458913"/>
          </a:xfrm>
          <a:prstGeom prst="rect">
            <a:avLst/>
          </a:prstGeom>
        </p:spPr>
      </p:pic>
      <p:pic>
        <p:nvPicPr>
          <p:cNvPr id="6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581154" y="-1047754"/>
            <a:ext cx="571492" cy="2667000"/>
          </a:xfrm>
          <a:prstGeom prst="rect">
            <a:avLst/>
          </a:prstGeom>
          <a:noFill/>
        </p:spPr>
      </p:pic>
      <p:pic>
        <p:nvPicPr>
          <p:cNvPr id="7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171954" y="-1047754"/>
            <a:ext cx="571492" cy="2667000"/>
          </a:xfrm>
          <a:prstGeom prst="rect">
            <a:avLst/>
          </a:prstGeom>
          <a:noFill/>
        </p:spPr>
      </p:pic>
      <p:pic>
        <p:nvPicPr>
          <p:cNvPr id="8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6953254" y="-1162054"/>
            <a:ext cx="571492" cy="2895600"/>
          </a:xfrm>
          <a:prstGeom prst="rect">
            <a:avLst/>
          </a:prstGeom>
          <a:noFill/>
        </p:spPr>
      </p:pic>
      <p:pic>
        <p:nvPicPr>
          <p:cNvPr id="9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10800000">
            <a:off x="0" y="0"/>
            <a:ext cx="571492" cy="2524116"/>
          </a:xfrm>
          <a:prstGeom prst="rect">
            <a:avLst/>
          </a:prstGeom>
          <a:noFill/>
        </p:spPr>
      </p:pic>
      <p:pic>
        <p:nvPicPr>
          <p:cNvPr id="10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10800000">
            <a:off x="0" y="2514600"/>
            <a:ext cx="571492" cy="2133600"/>
          </a:xfrm>
          <a:prstGeom prst="rect">
            <a:avLst/>
          </a:prstGeom>
          <a:noFill/>
        </p:spPr>
      </p:pic>
      <p:pic>
        <p:nvPicPr>
          <p:cNvPr id="11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10800000">
            <a:off x="0" y="4648200"/>
            <a:ext cx="571492" cy="2209800"/>
          </a:xfrm>
          <a:prstGeom prst="rect">
            <a:avLst/>
          </a:prstGeom>
          <a:noFill/>
        </p:spPr>
      </p:pic>
      <p:pic>
        <p:nvPicPr>
          <p:cNvPr id="12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10800000">
            <a:off x="8572508" y="0"/>
            <a:ext cx="571492" cy="2524116"/>
          </a:xfrm>
          <a:prstGeom prst="rect">
            <a:avLst/>
          </a:prstGeom>
          <a:noFill/>
        </p:spPr>
      </p:pic>
      <p:pic>
        <p:nvPicPr>
          <p:cNvPr id="14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581154" y="5238754"/>
            <a:ext cx="571492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0"/>
            <a:ext cx="571492" cy="2286000"/>
          </a:xfrm>
          <a:prstGeom prst="rect">
            <a:avLst/>
          </a:prstGeom>
          <a:noFill/>
        </p:spPr>
      </p:pic>
      <p:pic>
        <p:nvPicPr>
          <p:cNvPr id="5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2286000"/>
            <a:ext cx="571492" cy="2524116"/>
          </a:xfrm>
          <a:prstGeom prst="rect">
            <a:avLst/>
          </a:prstGeom>
          <a:noFill/>
        </p:spPr>
      </p:pic>
      <p:pic>
        <p:nvPicPr>
          <p:cNvPr id="6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4714884"/>
            <a:ext cx="571492" cy="2143116"/>
          </a:xfrm>
          <a:prstGeom prst="rect">
            <a:avLst/>
          </a:prstGeom>
          <a:noFill/>
        </p:spPr>
      </p:pic>
      <p:pic>
        <p:nvPicPr>
          <p:cNvPr id="7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0"/>
            <a:ext cx="571492" cy="2143116"/>
          </a:xfrm>
          <a:prstGeom prst="rect">
            <a:avLst/>
          </a:prstGeom>
          <a:noFill/>
        </p:spPr>
      </p:pic>
      <p:pic>
        <p:nvPicPr>
          <p:cNvPr id="8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2133600"/>
            <a:ext cx="571492" cy="2143116"/>
          </a:xfrm>
          <a:prstGeom prst="rect">
            <a:avLst/>
          </a:prstGeom>
          <a:noFill/>
        </p:spPr>
      </p:pic>
      <p:pic>
        <p:nvPicPr>
          <p:cNvPr id="9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4267200"/>
            <a:ext cx="571492" cy="2590800"/>
          </a:xfrm>
          <a:prstGeom prst="rect">
            <a:avLst/>
          </a:prstGeom>
          <a:noFill/>
        </p:spPr>
      </p:pic>
      <p:pic>
        <p:nvPicPr>
          <p:cNvPr id="10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657354" y="-1123954"/>
            <a:ext cx="571492" cy="2819400"/>
          </a:xfrm>
          <a:prstGeom prst="rect">
            <a:avLst/>
          </a:prstGeom>
          <a:noFill/>
        </p:spPr>
      </p:pic>
      <p:pic>
        <p:nvPicPr>
          <p:cNvPr id="11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362454" y="-1085854"/>
            <a:ext cx="571492" cy="2743200"/>
          </a:xfrm>
          <a:prstGeom prst="rect">
            <a:avLst/>
          </a:prstGeom>
          <a:noFill/>
        </p:spPr>
      </p:pic>
      <p:pic>
        <p:nvPicPr>
          <p:cNvPr id="12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6996112" y="-1052512"/>
            <a:ext cx="571492" cy="2676516"/>
          </a:xfrm>
          <a:prstGeom prst="rect">
            <a:avLst/>
          </a:prstGeom>
          <a:noFill/>
        </p:spPr>
      </p:pic>
      <p:pic>
        <p:nvPicPr>
          <p:cNvPr id="13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581154" y="5238754"/>
            <a:ext cx="571492" cy="2667000"/>
          </a:xfrm>
          <a:prstGeom prst="rect">
            <a:avLst/>
          </a:prstGeom>
          <a:noFill/>
        </p:spPr>
      </p:pic>
      <p:pic>
        <p:nvPicPr>
          <p:cNvPr id="14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286254" y="5200654"/>
            <a:ext cx="571492" cy="2743200"/>
          </a:xfrm>
          <a:prstGeom prst="rect">
            <a:avLst/>
          </a:prstGeom>
          <a:noFill/>
        </p:spPr>
      </p:pic>
      <p:pic>
        <p:nvPicPr>
          <p:cNvPr id="15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6991354" y="5238754"/>
            <a:ext cx="571492" cy="2667000"/>
          </a:xfrm>
          <a:prstGeom prst="rect">
            <a:avLst/>
          </a:prstGeom>
          <a:noFill/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685800" y="457200"/>
            <a:ext cx="775250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rgbClr val="000099"/>
                </a:solidFill>
                <a:latin typeface="Times New Roman" pitchFamily="18" charset="0"/>
              </a:rPr>
              <a:t>Какая может быть семья?</a:t>
            </a:r>
            <a:endParaRPr lang="ru-RU" sz="5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3400" y="152400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9600" y="2438400"/>
            <a:ext cx="646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3400" y="3352800"/>
            <a:ext cx="8386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09600" y="4191000"/>
            <a:ext cx="643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ь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9600" y="502920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285820" y="1752600"/>
            <a:ext cx="78581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</a:rPr>
              <a:t>-</a:t>
            </a:r>
            <a:r>
              <a:rPr lang="ru-RU" sz="3200" b="1" dirty="0">
                <a:solidFill>
                  <a:srgbClr val="000099"/>
                </a:solidFill>
              </a:rPr>
              <a:t>счастливая, спортивная, современная </a:t>
            </a:r>
          </a:p>
          <a:p>
            <a:pPr algn="l"/>
            <a:endParaRPr lang="ru-RU" sz="3200" dirty="0"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95400" y="2590800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</a:rPr>
              <a:t>- единая, единственная, </a:t>
            </a:r>
            <a:r>
              <a:rPr lang="ru-RU" sz="3200" b="1" dirty="0" err="1" smtClean="0">
                <a:solidFill>
                  <a:srgbClr val="000099"/>
                </a:solidFill>
              </a:rPr>
              <a:t>единомыслящая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295400" y="3429000"/>
            <a:ext cx="8001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</a:rPr>
              <a:t>-</a:t>
            </a:r>
            <a:r>
              <a:rPr lang="ru-RU" sz="3200" b="1" dirty="0" smtClean="0">
                <a:solidFill>
                  <a:srgbClr val="000099"/>
                </a:solidFill>
              </a:rPr>
              <a:t>милая</a:t>
            </a:r>
            <a:r>
              <a:rPr lang="ru-RU" sz="3200" b="1" dirty="0">
                <a:solidFill>
                  <a:srgbClr val="000099"/>
                </a:solidFill>
              </a:rPr>
              <a:t>, музыкальная, </a:t>
            </a:r>
            <a:r>
              <a:rPr lang="ru-RU" sz="3200" b="1" dirty="0" smtClean="0">
                <a:solidFill>
                  <a:srgbClr val="000099"/>
                </a:solidFill>
              </a:rPr>
              <a:t>многодетная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371600" y="5105400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Char char="-"/>
            </a:pPr>
            <a:r>
              <a:rPr lang="ru-RU" sz="3200" b="1" dirty="0" smtClean="0">
                <a:solidFill>
                  <a:srgbClr val="000099"/>
                </a:solidFill>
              </a:rPr>
              <a:t>ясная</a:t>
            </a:r>
            <a:r>
              <a:rPr lang="ru-RU" sz="3200" b="1" dirty="0">
                <a:solidFill>
                  <a:srgbClr val="000099"/>
                </a:solidFill>
              </a:rPr>
              <a:t>, </a:t>
            </a:r>
            <a:r>
              <a:rPr lang="ru-RU" sz="3200" b="1" dirty="0" smtClean="0">
                <a:solidFill>
                  <a:srgbClr val="000099"/>
                </a:solidFill>
              </a:rPr>
              <a:t>яркая</a:t>
            </a:r>
            <a:endParaRPr lang="ru-RU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  <p:bldP spid="21" grpId="0"/>
      <p:bldP spid="22" grpId="0"/>
      <p:bldP spid="23" grpId="0"/>
      <p:bldP spid="24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2133600"/>
            <a:ext cx="571492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4267200"/>
            <a:ext cx="571492" cy="2590800"/>
          </a:xfrm>
          <a:prstGeom prst="rect">
            <a:avLst/>
          </a:prstGeom>
          <a:noFill/>
        </p:spPr>
      </p:pic>
      <p:pic>
        <p:nvPicPr>
          <p:cNvPr id="13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581154" y="5238754"/>
            <a:ext cx="571492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286254" y="5200654"/>
            <a:ext cx="571492" cy="2743200"/>
          </a:xfrm>
          <a:prstGeom prst="rect">
            <a:avLst/>
          </a:prstGeom>
          <a:noFill/>
        </p:spPr>
      </p:pic>
      <p:pic>
        <p:nvPicPr>
          <p:cNvPr id="15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6991354" y="5238754"/>
            <a:ext cx="571492" cy="2667000"/>
          </a:xfrm>
          <a:prstGeom prst="rect">
            <a:avLst/>
          </a:prstGeom>
          <a:noFill/>
        </p:spPr>
      </p:pic>
      <p:pic>
        <p:nvPicPr>
          <p:cNvPr id="12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4714884"/>
            <a:ext cx="571492" cy="2143116"/>
          </a:xfrm>
          <a:prstGeom prst="rect">
            <a:avLst/>
          </a:prstGeom>
          <a:noFill/>
        </p:spPr>
      </p:pic>
      <p:pic>
        <p:nvPicPr>
          <p:cNvPr id="11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2286000"/>
            <a:ext cx="571492" cy="252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0" y="0"/>
            <a:ext cx="571492" cy="2286000"/>
          </a:xfrm>
          <a:prstGeom prst="rect">
            <a:avLst/>
          </a:prstGeom>
          <a:noFill/>
        </p:spPr>
      </p:pic>
      <p:pic>
        <p:nvPicPr>
          <p:cNvPr id="7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1657354" y="-1123954"/>
            <a:ext cx="571492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Разное\файлы с рабочего стола 22.05.12\школа\классное руководство\классные часы\моя семья, традиции\ot4imii-d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51378" cy="4343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D:\Разное\файлы с рабочего стола 22.05.12\школа\классное руководство\классные часы\моя семья, традиции\1289893936_0_110f3_9dac91dd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048000"/>
            <a:ext cx="5720311" cy="343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9000" y="838200"/>
            <a:ext cx="54864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Отчий дом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D:\Разное\файлы с рабочего стола 22.05.12\школа\классное руководство\классные часы\моя семья, традиции\imag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4495800"/>
            <a:ext cx="2610644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4362454" y="-1085854"/>
            <a:ext cx="571492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 rot="5400000">
            <a:off x="6996112" y="-1052512"/>
            <a:ext cx="571492" cy="2676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6" descr="D:\Мои рисунки\Образцы рисунков\фоны\image1(17).jpeg"/>
          <p:cNvPicPr>
            <a:picLocks noChangeAspect="1" noChangeArrowheads="1"/>
          </p:cNvPicPr>
          <p:nvPr/>
        </p:nvPicPr>
        <p:blipFill>
          <a:blip r:embed="rId2" cstate="print"/>
          <a:srcRect r="80000"/>
          <a:stretch>
            <a:fillRect/>
          </a:stretch>
        </p:blipFill>
        <p:spPr bwMode="auto">
          <a:xfrm>
            <a:off x="8572508" y="0"/>
            <a:ext cx="571492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Разное\файлы с рабочего стола 22.05.12\школа\классное руководство\классные часы\моя семья, традиции\0108-108-CHto-takoe-semejnye-tradit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зное\файлы с рабочего стола 22.05.12\школа\классное руководство\классные часы\моя семья, традиции\0115-115-Semejnye-traditsii-Ros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D:\Разное\файлы с рабочего стола 22.05.12\школа\классное руководство\классные часы\моя семья, традиции\1199967731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0757"/>
          </a:xfrm>
          <a:prstGeom prst="rect">
            <a:avLst/>
          </a:prstGeom>
          <a:noFill/>
        </p:spPr>
      </p:pic>
      <p:pic>
        <p:nvPicPr>
          <p:cNvPr id="1031" name="Picture 7" descr="D:\Разное\файлы с рабочего стола 22.05.12\школа\классное руководство\классные часы\моя семья, традиции\16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990600"/>
            <a:ext cx="3152613" cy="21002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D:\Разное\файлы с рабочего стола 22.05.12\школа\классное руководство\классные часы\моя семья, традиции\1485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09600" y="609600"/>
            <a:ext cx="200818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D:\Разное\файлы с рабочего стола 22.05.12\школа\классное руководство\классные часы\моя семья, традиции\15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4200" y="990600"/>
            <a:ext cx="2565356" cy="23955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9" name="Picture 5" descr="D:\Разное\файлы с рабочего стола 22.05.12\школа\классное руководство\классные часы\моя семья, традиции\15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53000" y="3657600"/>
            <a:ext cx="3381375" cy="22621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0" name="Picture 6" descr="D:\Разное\файлы с рабочего стола 22.05.12\школа\классное руководство\классные часы\моя семья, традиции\153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505200"/>
            <a:ext cx="3457575" cy="230342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D:\Разное\файлы с рабочего стола 22.05.12\школа\классное руководство\классные часы\моя семья, традиции\DP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2041"/>
          </a:xfrm>
          <a:prstGeom prst="rect">
            <a:avLst/>
          </a:prstGeom>
          <a:noFill/>
        </p:spPr>
      </p:pic>
      <p:pic>
        <p:nvPicPr>
          <p:cNvPr id="2050" name="Picture 2" descr="D:\Разное\файлы с рабочего стола 22.05.12\школа\классное руководство\классные часы\моя семья, традиции\kid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514600"/>
            <a:ext cx="3175000" cy="2108200"/>
          </a:xfrm>
          <a:prstGeom prst="rect">
            <a:avLst/>
          </a:prstGeom>
          <a:noFill/>
        </p:spPr>
      </p:pic>
      <p:pic>
        <p:nvPicPr>
          <p:cNvPr id="2051" name="Picture 3" descr="D:\Разное\файлы с рабочего стола 22.05.12\школа\классное руководство\классные часы\моя семья, традиции\image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800600"/>
            <a:ext cx="2316956" cy="1600200"/>
          </a:xfrm>
          <a:prstGeom prst="rect">
            <a:avLst/>
          </a:prstGeom>
          <a:noFill/>
        </p:spPr>
      </p:pic>
      <p:pic>
        <p:nvPicPr>
          <p:cNvPr id="2053" name="Picture 5" descr="D:\Разное\файлы с рабочего стола 22.05.12\школа\классное руководство\классные часы\моя семья, традиции\motivator-12283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2514600"/>
            <a:ext cx="3234513" cy="38989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371600" y="304800"/>
            <a:ext cx="66892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Отмечать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семейные праздники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</TotalTime>
  <Words>72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«Моя семья –  моё богатство»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BatMEN</dc:creator>
  <cp:lastModifiedBy>User</cp:lastModifiedBy>
  <cp:revision>37</cp:revision>
  <dcterms:created xsi:type="dcterms:W3CDTF">2012-08-22T03:23:40Z</dcterms:created>
  <dcterms:modified xsi:type="dcterms:W3CDTF">2018-01-07T08:21:39Z</dcterms:modified>
</cp:coreProperties>
</file>