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0099FF"/>
    <a:srgbClr val="0066FF"/>
    <a:srgbClr val="008000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DA25F-93AB-4AD3-B712-E19EB286D0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71625-F71E-4B37-9378-257E497405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5D0F2C-D309-4DE6-B24E-4CDE9C4123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9607BB-391D-4F97-87C4-42EDCF57CC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F9A50C-3F11-4DD6-B7BC-274E03CB4E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0295B1-4145-4A80-903F-5DEE13F190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2E9C5-B3E6-4003-AD1C-6FE3928F7A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BEFAC-E79A-4BA5-9F8C-E04DA6FF7A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B2DBF-2C64-499F-9ECF-A315632AC4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77E148-AB7C-45EF-BB7A-3F4FF8D219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6C64AD-EE50-4663-B3B5-7368E6F3E0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FF7BFDA0-E598-46B4-B75A-C021C6B97A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12"/>
          <p:cNvSpPr>
            <a:spLocks noChangeArrowheads="1" noChangeShapeType="1" noTextEdit="1"/>
          </p:cNvSpPr>
          <p:nvPr/>
        </p:nvSpPr>
        <p:spPr bwMode="auto">
          <a:xfrm>
            <a:off x="2695575" y="2714625"/>
            <a:ext cx="3752850" cy="1428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i="1" kern="10">
                <a:ln w="19050" cap="rnd">
                  <a:solidFill>
                    <a:srgbClr val="000080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005CBF"/>
                    </a:gs>
                    <a:gs pos="25000">
                      <a:srgbClr val="0087E6"/>
                    </a:gs>
                    <a:gs pos="75000">
                      <a:srgbClr val="21D6E0"/>
                    </a:gs>
                    <a:gs pos="100000">
                      <a:srgbClr val="03D4A8"/>
                    </a:gs>
                  </a:gsLst>
                  <a:lin ang="18900000" scaled="1"/>
                </a:gradFill>
                <a:latin typeface="Bookman Old Style"/>
              </a:rPr>
              <a:t>Новогодние</a:t>
            </a:r>
          </a:p>
          <a:p>
            <a:pPr algn="ctr"/>
            <a:r>
              <a:rPr lang="ru-RU" sz="4800" b="1" i="1" kern="10">
                <a:ln w="19050" cap="rnd">
                  <a:solidFill>
                    <a:srgbClr val="000080"/>
                  </a:solidFill>
                  <a:prstDash val="sysDot"/>
                  <a:round/>
                  <a:headEnd/>
                  <a:tailEnd/>
                </a:ln>
                <a:gradFill rotWithShape="1">
                  <a:gsLst>
                    <a:gs pos="0">
                      <a:srgbClr val="005CBF"/>
                    </a:gs>
                    <a:gs pos="25000">
                      <a:srgbClr val="0087E6"/>
                    </a:gs>
                    <a:gs pos="75000">
                      <a:srgbClr val="21D6E0"/>
                    </a:gs>
                    <a:gs pos="100000">
                      <a:srgbClr val="03D4A8"/>
                    </a:gs>
                  </a:gsLst>
                  <a:lin ang="18900000" scaled="1"/>
                </a:gradFill>
                <a:latin typeface="Bookman Old Style"/>
              </a:rPr>
              <a:t>загадки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684213" y="549275"/>
            <a:ext cx="3455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solidFill>
                  <a:srgbClr val="0066FF"/>
                </a:solidFill>
                <a:latin typeface="Bookman Old Style" pitchFamily="18" charset="0"/>
              </a:rPr>
              <a:t>Выполни задания: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539750" y="1341438"/>
            <a:ext cx="66960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>
                <a:solidFill>
                  <a:srgbClr val="CC00FF"/>
                </a:solidFill>
                <a:latin typeface="Century Gothic" pitchFamily="34" charset="0"/>
              </a:rPr>
              <a:t>Прохлопай и произнеси ритмослогами ритмические</a:t>
            </a:r>
            <a:r>
              <a:rPr lang="ru-RU" sz="2400" b="1" i="1">
                <a:solidFill>
                  <a:srgbClr val="0099FF"/>
                </a:solidFill>
                <a:latin typeface="Century Gothic" pitchFamily="34" charset="0"/>
              </a:rPr>
              <a:t> </a:t>
            </a:r>
            <a:r>
              <a:rPr lang="ru-RU" sz="2400" b="1" i="1">
                <a:solidFill>
                  <a:srgbClr val="CC00FF"/>
                </a:solidFill>
                <a:latin typeface="Century Gothic" pitchFamily="34" charset="0"/>
              </a:rPr>
              <a:t>картинки и узнай песенку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539750" y="2420938"/>
            <a:ext cx="6911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>
                <a:solidFill>
                  <a:srgbClr val="CC00FF"/>
                </a:solidFill>
                <a:latin typeface="Century Gothic" pitchFamily="34" charset="0"/>
              </a:rPr>
              <a:t>Проговори стихи со звучащими жестами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539750" y="3284538"/>
            <a:ext cx="7200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>
                <a:solidFill>
                  <a:srgbClr val="CC00FF"/>
                </a:solidFill>
                <a:latin typeface="Century Gothic" pitchFamily="34" charset="0"/>
              </a:rPr>
              <a:t>Сыграй ритм на музыкальном инструменте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4" grpId="0"/>
      <p:bldP spid="41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 descr="snowflake05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188" y="836613"/>
            <a:ext cx="1738312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1" name="Picture 21" descr="snowflake05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71775" y="836613"/>
            <a:ext cx="1738313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3" name="Picture 23" descr="snowflake05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1412875"/>
            <a:ext cx="1216025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4" name="Picture 24" descr="snowflake05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64388" y="836613"/>
            <a:ext cx="1738312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52" name="Picture 32" descr="snowflake05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00338" y="3357563"/>
            <a:ext cx="1216025" cy="133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53" name="Picture 33" descr="snowflake05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331913" y="3357563"/>
            <a:ext cx="1216025" cy="133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54" name="Picture 34" descr="snowflake05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388" y="3357563"/>
            <a:ext cx="1216025" cy="133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55" name="Picture 35" descr="snowflake05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84888" y="3357563"/>
            <a:ext cx="1216025" cy="133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56" name="Picture 36" descr="snowflake05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79838" y="3357563"/>
            <a:ext cx="1216025" cy="133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57" name="Picture 37" descr="snowflake05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95963" y="1412875"/>
            <a:ext cx="1216025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58" name="Picture 38" descr="snowflake05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3800" y="3357563"/>
            <a:ext cx="1216025" cy="133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59" name="Picture 39" descr="snowflake05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35825" y="2781300"/>
            <a:ext cx="1738313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62" name="WordArt 42"/>
          <p:cNvSpPr>
            <a:spLocks noChangeArrowheads="1" noChangeShapeType="1" noTextEdit="1"/>
          </p:cNvSpPr>
          <p:nvPr/>
        </p:nvSpPr>
        <p:spPr bwMode="auto">
          <a:xfrm>
            <a:off x="2124075" y="5300663"/>
            <a:ext cx="422910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5CBF"/>
                    </a:gs>
                    <a:gs pos="25000">
                      <a:srgbClr val="0087E6"/>
                    </a:gs>
                    <a:gs pos="75000">
                      <a:srgbClr val="21D6E0"/>
                    </a:gs>
                    <a:gs pos="100000">
                      <a:srgbClr val="03D4A8"/>
                    </a:gs>
                  </a:gsLst>
                  <a:lin ang="18900000" scaled="1"/>
                </a:gradFill>
                <a:latin typeface="Bookman Old Style"/>
              </a:rPr>
              <a:t>Снег, снег кружится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5CBF"/>
                    </a:gs>
                    <a:gs pos="25000">
                      <a:srgbClr val="0087E6"/>
                    </a:gs>
                    <a:gs pos="75000">
                      <a:srgbClr val="21D6E0"/>
                    </a:gs>
                    <a:gs pos="100000">
                      <a:srgbClr val="03D4A8"/>
                    </a:gs>
                  </a:gsLst>
                  <a:lin ang="18900000" scaled="1"/>
                </a:gradFill>
                <a:latin typeface="Bookman Old Style"/>
              </a:rPr>
              <a:t>Белая вся улица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3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4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5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6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ngdetpic9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981075"/>
            <a:ext cx="1238250" cy="14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 descr="ngdetpic9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6375" y="981075"/>
            <a:ext cx="1238250" cy="14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 descr="ngdetpic9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00338" y="1052513"/>
            <a:ext cx="1238250" cy="146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9" descr="ngdetpic9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3141663"/>
            <a:ext cx="1238250" cy="146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10" descr="ngdetpic9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43213" y="3068638"/>
            <a:ext cx="1238250" cy="146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Picture 11" descr="ngdetpic9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19925" y="692150"/>
            <a:ext cx="1662113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6" name="Picture 12" descr="ngdetpic9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1275" y="1052513"/>
            <a:ext cx="1238250" cy="146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7" name="Picture 13" descr="ngdetpic9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6375" y="3141663"/>
            <a:ext cx="1238250" cy="146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8" name="Picture 14" descr="ngdetpic9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725" y="692150"/>
            <a:ext cx="1662113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9" name="Picture 15" descr="ngdetpic9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7175" y="3068638"/>
            <a:ext cx="1238250" cy="146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0" name="Picture 16" descr="ngdetpic9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5600" y="2636838"/>
            <a:ext cx="1662113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1" name="Picture 17" descr="snowflake12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64388" y="2852738"/>
            <a:ext cx="1727200" cy="165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62" name="WordArt 18"/>
          <p:cNvSpPr>
            <a:spLocks noChangeArrowheads="1" noChangeShapeType="1" noTextEdit="1"/>
          </p:cNvSpPr>
          <p:nvPr/>
        </p:nvSpPr>
        <p:spPr bwMode="auto">
          <a:xfrm>
            <a:off x="2124075" y="5300663"/>
            <a:ext cx="422910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5CBF"/>
                    </a:gs>
                    <a:gs pos="25000">
                      <a:srgbClr val="0087E6"/>
                    </a:gs>
                    <a:gs pos="75000">
                      <a:srgbClr val="21D6E0"/>
                    </a:gs>
                    <a:gs pos="100000">
                      <a:srgbClr val="03D4A8"/>
                    </a:gs>
                  </a:gsLst>
                  <a:lin ang="18900000" scaled="1"/>
                </a:gradFill>
                <a:latin typeface="Bookman Old Style"/>
              </a:rPr>
              <a:t>Ах, какой хороший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5CBF"/>
                    </a:gs>
                    <a:gs pos="25000">
                      <a:srgbClr val="0087E6"/>
                    </a:gs>
                    <a:gs pos="75000">
                      <a:srgbClr val="21D6E0"/>
                    </a:gs>
                    <a:gs pos="100000">
                      <a:srgbClr val="03D4A8"/>
                    </a:gs>
                  </a:gsLst>
                  <a:lin ang="18900000" scaled="1"/>
                </a:gradFill>
                <a:latin typeface="Bookman Old Style"/>
              </a:rPr>
              <a:t>Добрый Дед Мороз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4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5" name="Picture 17" descr="6140352d125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9700" y="981075"/>
            <a:ext cx="863600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8" name="Picture 20" descr="6140352d125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16688" y="188913"/>
            <a:ext cx="138747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9" name="Picture 21" descr="6140352d125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6375" y="981075"/>
            <a:ext cx="863600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0" name="Picture 22" descr="6140352d125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981075"/>
            <a:ext cx="863600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1" name="Picture 23" descr="6140352d125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1638" y="981075"/>
            <a:ext cx="863600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2" name="Picture 24" descr="6140352d125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55875" y="188913"/>
            <a:ext cx="138747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3" name="Picture 25" descr="6140352d125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8888" y="3284538"/>
            <a:ext cx="863600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4" name="Picture 26" descr="6140352d125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288" y="3284538"/>
            <a:ext cx="863600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5" name="Picture 27" descr="6140352d125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03575" y="3357563"/>
            <a:ext cx="863600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6" name="Picture 28" descr="6140352d125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68538" y="3357563"/>
            <a:ext cx="863600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7" name="Picture 29" descr="6140352d125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9700" y="3357563"/>
            <a:ext cx="863600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8" name="Picture 30" descr="6140352d125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4663" y="3357563"/>
            <a:ext cx="863600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99" name="Picture 31" descr="6140352d125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32588" y="2565400"/>
            <a:ext cx="138747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00" name="WordArt 32"/>
          <p:cNvSpPr>
            <a:spLocks noChangeArrowheads="1" noChangeShapeType="1" noTextEdit="1"/>
          </p:cNvSpPr>
          <p:nvPr/>
        </p:nvSpPr>
        <p:spPr bwMode="auto">
          <a:xfrm>
            <a:off x="2124075" y="5300663"/>
            <a:ext cx="422910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5CBF"/>
                    </a:gs>
                    <a:gs pos="25000">
                      <a:srgbClr val="0087E6"/>
                    </a:gs>
                    <a:gs pos="75000">
                      <a:srgbClr val="21D6E0"/>
                    </a:gs>
                    <a:gs pos="100000">
                      <a:srgbClr val="03D4A8"/>
                    </a:gs>
                  </a:gsLst>
                  <a:lin ang="18900000" scaled="1"/>
                </a:gradFill>
                <a:latin typeface="Bookman Old Style"/>
              </a:rPr>
              <a:t>Дед Мороз, Дед Мороз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5CBF"/>
                    </a:gs>
                    <a:gs pos="25000">
                      <a:srgbClr val="0087E6"/>
                    </a:gs>
                    <a:gs pos="75000">
                      <a:srgbClr val="21D6E0"/>
                    </a:gs>
                    <a:gs pos="100000">
                      <a:srgbClr val="03D4A8"/>
                    </a:gs>
                  </a:gsLst>
                  <a:lin ang="18900000" scaled="1"/>
                </a:gradFill>
                <a:latin typeface="Bookman Old Style"/>
              </a:rPr>
              <a:t>Деткам елочку принес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_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313" y="693738"/>
            <a:ext cx="1938337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 descr="_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7763" y="1125538"/>
            <a:ext cx="1296987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Picture 11" descr="_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08850" y="1125538"/>
            <a:ext cx="1296988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4" name="Picture 12" descr="_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24075" y="3284538"/>
            <a:ext cx="1296988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5" name="Picture 13" descr="_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6600" y="1196975"/>
            <a:ext cx="1296988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6" name="Picture 14" descr="_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5513" y="1196975"/>
            <a:ext cx="1296987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7" name="Picture 15" descr="_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288" y="2781300"/>
            <a:ext cx="1938337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8" name="Picture 16" descr="_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3" y="620713"/>
            <a:ext cx="1938337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9" name="Picture 17" descr="_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2708275"/>
            <a:ext cx="1938338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0" name="Picture 18" descr="_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6600" y="3284538"/>
            <a:ext cx="1296988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1" name="Picture 19" descr="_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80288" y="3213100"/>
            <a:ext cx="1296987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2" name="Picture 20" descr="_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00788" y="3213100"/>
            <a:ext cx="1296987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13" name="WordArt 21"/>
          <p:cNvSpPr>
            <a:spLocks noChangeArrowheads="1" noChangeShapeType="1" noTextEdit="1"/>
          </p:cNvSpPr>
          <p:nvPr/>
        </p:nvSpPr>
        <p:spPr bwMode="auto">
          <a:xfrm>
            <a:off x="2124075" y="5300663"/>
            <a:ext cx="422910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5CBF"/>
                    </a:gs>
                    <a:gs pos="25000">
                      <a:srgbClr val="0087E6"/>
                    </a:gs>
                    <a:gs pos="75000">
                      <a:srgbClr val="21D6E0"/>
                    </a:gs>
                    <a:gs pos="100000">
                      <a:srgbClr val="03D4A8"/>
                    </a:gs>
                  </a:gsLst>
                  <a:lin ang="18900000" scaled="1"/>
                </a:gradFill>
                <a:latin typeface="Bookman Old Style"/>
              </a:rPr>
              <a:t>Шарики разные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5CBF"/>
                    </a:gs>
                    <a:gs pos="25000">
                      <a:srgbClr val="0087E6"/>
                    </a:gs>
                    <a:gs pos="75000">
                      <a:srgbClr val="21D6E0"/>
                    </a:gs>
                    <a:gs pos="100000">
                      <a:srgbClr val="03D4A8"/>
                    </a:gs>
                  </a:gsLst>
                  <a:lin ang="18900000" scaled="1"/>
                </a:gradFill>
                <a:latin typeface="Bookman Old Style"/>
              </a:rPr>
              <a:t>Желтые, красные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3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51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NhT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Даниил</dc:creator>
  <cp:lastModifiedBy>Мама</cp:lastModifiedBy>
  <cp:revision>6</cp:revision>
  <dcterms:created xsi:type="dcterms:W3CDTF">2014-02-18T15:03:36Z</dcterms:created>
  <dcterms:modified xsi:type="dcterms:W3CDTF">2018-01-07T16:14:34Z</dcterms:modified>
</cp:coreProperties>
</file>