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F08F5C6-1022-4232-9EFE-9D4301548263}" type="datetimeFigureOut">
              <a:rPr lang="ru-RU" smtClean="0"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86AC4FF-CE5C-4DD4-B50D-F888D3A3DE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996952"/>
            <a:ext cx="8640960" cy="367240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конкурс «Профессия – мечта, профессия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реальность!»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Окулов Юрий Дмитриевич,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лет,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учащийся 4 класса МОУ СШ № 118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учитель начальных классов Самойлова Алёна Николаевна</a:t>
            </a:r>
          </a:p>
          <a:p>
            <a:r>
              <a:rPr lang="ru-RU" dirty="0"/>
              <a:t>г. Волгоград</a:t>
            </a:r>
          </a:p>
          <a:p>
            <a:r>
              <a:rPr lang="ru-RU" dirty="0"/>
              <a:t>2017г.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«Профессии моих родителей»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папы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Мой папа работает в тундре под Усинском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https://www.rvpetro.ru/r_content/uploads/2017/10/1-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48883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папы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11560" y="1556792"/>
            <a:ext cx="8208912" cy="4093915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Он хотел работать оператором технологических установок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7" name="Picture 3" descr="C:\Users\дмитрий\Desktop\папа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8496944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папы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Его работа заключатся в том</a:t>
            </a:r>
            <a:r>
              <a:rPr lang="en-US" i="1" dirty="0" smtClean="0"/>
              <a:t>,</a:t>
            </a:r>
            <a:r>
              <a:rPr lang="ru-RU" i="1" dirty="0" smtClean="0"/>
              <a:t> чтобы подготавливать нефть</a:t>
            </a:r>
            <a:r>
              <a:rPr lang="en-US" i="1" dirty="0" smtClean="0"/>
              <a:t>,</a:t>
            </a:r>
            <a:r>
              <a:rPr lang="ru-RU" i="1" dirty="0" smtClean="0"/>
              <a:t> добываемую из скважин к перекачиванию по трубам.</a:t>
            </a:r>
          </a:p>
          <a:p>
            <a:endParaRPr lang="ru-RU" i="1" dirty="0"/>
          </a:p>
        </p:txBody>
      </p:sp>
      <p:pic>
        <p:nvPicPr>
          <p:cNvPr id="2050" name="Picture 2" descr="C:\Users\дмитрий\Desktop\папа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96952"/>
            <a:ext cx="8497957" cy="3078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дмитрий\Desktop\работа мама 1.png"/>
          <p:cNvPicPr>
            <a:picLocks noChangeAspect="1" noChangeArrowheads="1"/>
          </p:cNvPicPr>
          <p:nvPr/>
        </p:nvPicPr>
        <p:blipFill>
          <a:blip r:embed="rId2" cstate="print"/>
          <a:srcRect t="11681"/>
          <a:stretch>
            <a:fillRect/>
          </a:stretch>
        </p:blipFill>
        <p:spPr bwMode="auto">
          <a:xfrm>
            <a:off x="5796136" y="692696"/>
            <a:ext cx="3160970" cy="2988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/>
          <a:lstStyle/>
          <a:p>
            <a:r>
              <a:rPr lang="ru-RU" dirty="0" smtClean="0"/>
              <a:t>Работа мамы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6131024" cy="3888432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/>
              <a:t>ОАО «Каустик» — крупное промышленное предприятие Волгограда, являющееся одним из лидеров российской химической промышленности и занимающее первое место в России по производству каустической соды,  хлора, синтетической соляной кислоты, </a:t>
            </a:r>
            <a:r>
              <a:rPr lang="ru-RU" b="1" i="1" dirty="0" err="1" smtClean="0"/>
              <a:t>хлорпорофинов</a:t>
            </a:r>
            <a:r>
              <a:rPr lang="ru-RU" b="1" i="1" dirty="0" smtClean="0"/>
              <a:t> </a:t>
            </a:r>
            <a:r>
              <a:rPr lang="ru-RU" b="1" i="1" dirty="0"/>
              <a:t>и другой продукции.    </a:t>
            </a:r>
          </a:p>
          <a:p>
            <a:r>
              <a:rPr lang="ru-RU" dirty="0" smtClean="0"/>
              <a:t>В 2017 </a:t>
            </a:r>
            <a:r>
              <a:rPr lang="ru-RU" i="1" dirty="0" smtClean="0"/>
              <a:t>году АО каустик отметил 50-ти летний юбилей.</a:t>
            </a:r>
            <a:endParaRPr lang="ru-RU" dirty="0"/>
          </a:p>
        </p:txBody>
      </p:sp>
      <p:pic>
        <p:nvPicPr>
          <p:cNvPr id="4101" name="Picture 5" descr="http://bestgals.ru/images/1624412_zao-kaust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157192"/>
            <a:ext cx="8424936" cy="14940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мамы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131024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/>
              <a:t>Моя мама работает мастером в цехе бытовой химии. Она принимает сырье. </a:t>
            </a:r>
          </a:p>
          <a:p>
            <a:r>
              <a:rPr lang="ru-RU" i="1" dirty="0"/>
              <a:t>В цеху производят различные средства облегчающие работу по дому.</a:t>
            </a:r>
            <a:endParaRPr lang="ru-RU" dirty="0"/>
          </a:p>
          <a:p>
            <a:r>
              <a:rPr lang="ru-RU" b="1" i="1" dirty="0"/>
              <a:t>Средство «белизна-гель», предназначается для мытья, чистки и дезинфекции любых поверхностей. Может использоваться для замачивания и отбеливания различных тканей. </a:t>
            </a:r>
            <a:endParaRPr lang="ru-RU" b="1" i="1" dirty="0" smtClean="0"/>
          </a:p>
          <a:p>
            <a:r>
              <a:rPr lang="ru-RU" i="1" dirty="0" smtClean="0"/>
              <a:t>Средство </a:t>
            </a:r>
            <a:r>
              <a:rPr lang="ru-RU" i="1" dirty="0"/>
              <a:t>моющее для стекол«Окошко»</a:t>
            </a:r>
            <a:r>
              <a:rPr lang="ru-RU" dirty="0"/>
              <a:t> предназначено для мытья оконных стекол, стекол автомобилей, зеркал и других изделий из стекла.</a:t>
            </a:r>
          </a:p>
          <a:p>
            <a:endParaRPr lang="ru-RU" dirty="0"/>
          </a:p>
        </p:txBody>
      </p:sp>
      <p:pic>
        <p:nvPicPr>
          <p:cNvPr id="17409" name="Picture 1" descr="C:\Users\дмитрий\Desktop\работа мама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556792"/>
            <a:ext cx="2564785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мамы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915000" cy="4525963"/>
          </a:xfrm>
        </p:spPr>
        <p:txBody>
          <a:bodyPr>
            <a:normAutofit/>
          </a:bodyPr>
          <a:lstStyle/>
          <a:p>
            <a:r>
              <a:rPr lang="ru-RU" i="1" dirty="0"/>
              <a:t>Средство чистящее пастообразное «Чистота» предназначено для чистки кухонной посуды, ванн, раковин, унитазов, кафеля, сильно загрязненных рук.</a:t>
            </a:r>
            <a:endParaRPr lang="ru-RU" dirty="0"/>
          </a:p>
          <a:p>
            <a:r>
              <a:rPr lang="ru-RU" i="1" dirty="0"/>
              <a:t>Средство для мытья посуды «</a:t>
            </a:r>
            <a:r>
              <a:rPr lang="ru-RU" i="1" dirty="0" err="1"/>
              <a:t>Посудомой</a:t>
            </a:r>
            <a:r>
              <a:rPr lang="ru-RU" i="1" dirty="0"/>
              <a:t>»используют для мытья столовой посуды и кухонных принадлежностей.</a:t>
            </a:r>
            <a:endParaRPr lang="ru-RU" dirty="0"/>
          </a:p>
          <a:p>
            <a:endParaRPr lang="ru-RU" dirty="0"/>
          </a:p>
        </p:txBody>
      </p:sp>
      <p:pic>
        <p:nvPicPr>
          <p:cNvPr id="16385" name="Picture 1" descr="C:\Users\дмитрий\Desktop\работа мама 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052736"/>
            <a:ext cx="2843808" cy="3011091"/>
          </a:xfrm>
          <a:prstGeom prst="rect">
            <a:avLst/>
          </a:prstGeom>
          <a:noFill/>
        </p:spPr>
      </p:pic>
      <p:pic>
        <p:nvPicPr>
          <p:cNvPr id="16386" name="Picture 2" descr="C:\Users\дмитрий\Desktop\работа мама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005064"/>
            <a:ext cx="1899695" cy="2605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митрий\Desktop\работа мама 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573016"/>
            <a:ext cx="2092233" cy="30008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мамы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44008" y="1600200"/>
            <a:ext cx="4042792" cy="4525963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Водно-дисперсионная краска предназначена для работ внутри помещений по различным  поверхностям, кроме пола.</a:t>
            </a:r>
            <a:endParaRPr lang="ru-RU" dirty="0"/>
          </a:p>
          <a:p>
            <a:r>
              <a:rPr lang="ru-RU" i="1" dirty="0"/>
              <a:t>Средства для бассейнов линейки АКВАТИКС - реагенты для очистки воды в бассейнах</a:t>
            </a:r>
            <a:r>
              <a:rPr lang="ru-RU" dirty="0"/>
              <a:t>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i="1" dirty="0"/>
          </a:p>
        </p:txBody>
      </p:sp>
      <p:pic>
        <p:nvPicPr>
          <p:cNvPr id="15361" name="Picture 1" descr="C:\Users\дмитрий\Desktop\работа мама 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340769"/>
            <a:ext cx="293282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141</TotalTime>
  <Words>228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Презентация «Профессии моих родителей»</vt:lpstr>
      <vt:lpstr>Работа папы</vt:lpstr>
      <vt:lpstr>Работа папы</vt:lpstr>
      <vt:lpstr>Работа папы </vt:lpstr>
      <vt:lpstr>Работа мамы</vt:lpstr>
      <vt:lpstr>Работа мамы</vt:lpstr>
      <vt:lpstr>Работа мамы</vt:lpstr>
      <vt:lpstr>Работа мамы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родителей</dc:title>
  <dc:creator>дмитрий</dc:creator>
  <cp:lastModifiedBy>user</cp:lastModifiedBy>
  <cp:revision>14</cp:revision>
  <dcterms:created xsi:type="dcterms:W3CDTF">2017-11-08T16:28:21Z</dcterms:created>
  <dcterms:modified xsi:type="dcterms:W3CDTF">2017-11-21T15:52:21Z</dcterms:modified>
</cp:coreProperties>
</file>