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5" r:id="rId3"/>
    <p:sldId id="267" r:id="rId4"/>
    <p:sldId id="264" r:id="rId5"/>
    <p:sldId id="268" r:id="rId6"/>
    <p:sldId id="269" r:id="rId7"/>
    <p:sldId id="273" r:id="rId8"/>
    <p:sldId id="270" r:id="rId9"/>
    <p:sldId id="274" r:id="rId10"/>
    <p:sldId id="261" r:id="rId11"/>
    <p:sldId id="275" r:id="rId12"/>
    <p:sldId id="271" r:id="rId13"/>
    <p:sldId id="27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2308"/>
    <a:srgbClr val="996633"/>
    <a:srgbClr val="000004"/>
    <a:srgbClr val="00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04807-C27A-43B7-B08B-55901272294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BBAC0-1228-4E45-8F36-FA051EAFE58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gif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5976664" cy="2952328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Monotype Corsiva" panose="03010101010201010101" pitchFamily="66" charset="0"/>
              </a:rPr>
              <a:t>Праздник         знаков</a:t>
            </a:r>
            <a:endParaRPr lang="ru-RU" sz="9600" b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789040"/>
            <a:ext cx="7416824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A82308"/>
                </a:solidFill>
                <a:latin typeface="Monotype Corsiva" panose="03010101010201010101" pitchFamily="66" charset="0"/>
              </a:rPr>
              <a:t>Путешествие в                 </a:t>
            </a:r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страну </a:t>
            </a:r>
            <a:r>
              <a:rPr lang="ru-RU" sz="5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Русского  Языка  </a:t>
            </a:r>
            <a:r>
              <a:rPr lang="ru-RU" sz="5400" b="1" dirty="0" smtClean="0">
                <a:solidFill>
                  <a:srgbClr val="A82308"/>
                </a:solidFill>
                <a:latin typeface="Monotype Corsiva" panose="03010101010201010101" pitchFamily="66" charset="0"/>
              </a:rPr>
              <a:t>и</a:t>
            </a:r>
            <a:r>
              <a:rPr lang="ru-RU" sz="5400" b="1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Королевство Математики</a:t>
            </a:r>
            <a:endParaRPr lang="ru-RU" sz="5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31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79804"/>
            <a:ext cx="2622649" cy="2622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25" y="332656"/>
            <a:ext cx="259228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66992"/>
            <a:ext cx="2448272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&amp;Kcy;&amp;acy;&amp;rcy;&amp;tcy;&amp;icy;&amp;ncy;&amp;kcy;&amp;acy; &amp;iecy;&amp;lcy;&amp;ocy;&amp;vcy;&amp;ycy;&amp;khcy; &amp;shcy;&amp;icy;&amp;shcy;&amp;iecy;&amp;kcy; - &amp;Rcy;&amp;acy;&amp;zcy;&amp;ncy;&amp;ycy;&amp;iecy; 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324" y="2924944"/>
            <a:ext cx="1790490" cy="99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052" y="5480851"/>
            <a:ext cx="992096" cy="10853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&amp;Kcy;&amp;acy;&amp;rcy;&amp;tcy;&amp;icy;&amp;ncy;&amp;kcy;&amp;acy; &amp;iecy;&amp;lcy;&amp;ocy;&amp;vcy;&amp;ycy;&amp;khcy; &amp;shcy;&amp;icy;&amp;shcy;&amp;iecy;&amp;kcy; - &amp;Rcy;&amp;acy;&amp;zcy;&amp;ncy;&amp;ycy;&amp;iecy; 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172" y="2841058"/>
            <a:ext cx="1824215" cy="101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42" y="2881349"/>
            <a:ext cx="988020" cy="1080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&amp;Kcy;&amp;acy;&amp;rcy;&amp;tcy;&amp;icy;&amp;ncy;&amp;kcy;&amp;acy; &amp;iecy;&amp;lcy;&amp;ocy;&amp;vcy;&amp;ycy;&amp;khcy; &amp;shcy;&amp;icy;&amp;shcy;&amp;iecy;&amp;kcy; - &amp;Rcy;&amp;acy;&amp;zcy;&amp;ncy;&amp;ycy;&amp;iecy; 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596" y="4149079"/>
            <a:ext cx="2132477" cy="118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418" y="2549118"/>
            <a:ext cx="821004" cy="899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6926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736828"/>
            <a:ext cx="43204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9 </a:t>
            </a:r>
            <a:r>
              <a:rPr lang="ru-RU" sz="6600" b="1" dirty="0" smtClean="0">
                <a:solidFill>
                  <a:srgbClr val="A82308"/>
                </a:solidFill>
              </a:rPr>
              <a:t>:</a:t>
            </a:r>
            <a:r>
              <a:rPr lang="ru-RU" sz="6600" b="1" dirty="0" smtClean="0">
                <a:solidFill>
                  <a:schemeClr val="bg1"/>
                </a:solidFill>
              </a:rPr>
              <a:t> 3 = 3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8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171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531597"/>
            <a:ext cx="78488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1 000 000·</a:t>
            </a:r>
            <a:r>
              <a:rPr lang="ru-RU" sz="88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0</a:t>
            </a:r>
            <a:r>
              <a:rPr lang="ru-RU" sz="8800" b="1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=</a:t>
            </a:r>
            <a:r>
              <a:rPr lang="ru-RU" sz="88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0</a:t>
            </a:r>
            <a:endParaRPr lang="ru-RU" sz="8800" b="1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645024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0</a:t>
            </a:r>
            <a:r>
              <a:rPr lang="ru-RU" sz="8800" b="1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:1 000 000=</a:t>
            </a:r>
            <a:r>
              <a:rPr lang="ru-RU" sz="8800" b="1" dirty="0" smtClean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0</a:t>
            </a:r>
            <a:endParaRPr lang="ru-RU" sz="8800" b="1" dirty="0">
              <a:solidFill>
                <a:srgbClr val="FF0000"/>
              </a:solidFill>
              <a:latin typeface="Adobe Gothic Std B" pitchFamily="34" charset="-128"/>
              <a:ea typeface="Adobe Gothic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29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76872"/>
            <a:ext cx="77768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0" dirty="0" smtClean="0">
                <a:solidFill>
                  <a:schemeClr val="bg1"/>
                </a:solidFill>
                <a:latin typeface="Adobe Fan Heiti Std B" pitchFamily="34" charset="-128"/>
                <a:ea typeface="Adobe Fan Heiti Std B" pitchFamily="34" charset="-128"/>
              </a:rPr>
              <a:t>1000000</a:t>
            </a:r>
            <a:endParaRPr lang="ru-RU" sz="15000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8601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171"/>
            <a:ext cx="81369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66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</a:t>
            </a:r>
          </a:p>
          <a:p>
            <a:pPr algn="ctr">
              <a:lnSpc>
                <a:spcPct val="150000"/>
              </a:lnSpc>
            </a:pPr>
            <a:r>
              <a:rPr lang="ru-RU" sz="66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  ЖИТЬ  ДРУЖНО!</a:t>
            </a:r>
          </a:p>
          <a:p>
            <a:pPr algn="ctr">
              <a:lnSpc>
                <a:spcPct val="150000"/>
              </a:lnSpc>
            </a:pPr>
            <a:r>
              <a:rPr lang="ru-RU" sz="6600" b="1" dirty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6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ЗНАКИ.</a:t>
            </a:r>
            <a:endParaRPr lang="ru-RU" sz="6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86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123728" y="836712"/>
            <a:ext cx="453650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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 charset="2"/>
              <a:buNone/>
            </a:pPr>
            <a:r>
              <a:rPr lang="ru-RU" sz="88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Казнить</a:t>
            </a:r>
            <a:endParaRPr lang="ru-RU" sz="8800" b="1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5" y="2564904"/>
            <a:ext cx="36003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нельзя</a:t>
            </a:r>
            <a:endParaRPr lang="ru-RU" sz="8800" b="1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4502730"/>
            <a:ext cx="65527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помиловать!</a:t>
            </a:r>
            <a:endParaRPr lang="ru-RU" sz="8800" b="1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9797" y="476672"/>
            <a:ext cx="4924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415535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0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-2.59259E-6 C -0.03802 0.00394 -0.09114 0.0125 -0.08958 0.03403 C -0.08854 0.06435 0.09045 0.05718 0.09236 0.09398 C 0.09375 0.12709 -0.06354 0.11783 -0.06163 0.14977 C -0.06024 0.18287 0.05226 0.15834 0.05365 0.19491 C 0.05452 0.22408 -0.02222 0.21273 -0.02135 0.24097 C -0.02014 0.26875 0.03733 0.25139 0.03837 0.27639 C 0.03872 0.29051 0.02292 0.29236 0.01094 0.29445 " pathEditMode="relative" rAng="5663091" ptsTypes="ffffffff">
                                      <p:cBhvr>
                                        <p:cTn id="10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1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739019" cy="58326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  РЕБЯ    КОВ  ДОРО   !   ЗДРАВ    ГИЕ   ТА    ЛЯЮ   ЗНАЙ   ВАС    С   ПРАЗД    ЗНА   ПО   !   НИКОМ    .    ,   КА</a:t>
            </a:r>
          </a:p>
        </p:txBody>
      </p:sp>
    </p:spTree>
    <p:extLst>
      <p:ext uri="{BB962C8B-B14F-4D97-AF65-F5344CB8AC3E}">
        <p14:creationId xmlns:p14="http://schemas.microsoft.com/office/powerpoint/2010/main" val="333399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404664"/>
            <a:ext cx="7416823" cy="590465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  РЕБЯТА! </a:t>
            </a: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ПОЗДРАВЛЯЮ   ВАС    </a:t>
            </a:r>
            <a:r>
              <a:rPr lang="ru-RU" sz="5400" b="1" dirty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54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ПРАЗД</a:t>
            </a:r>
            <a:r>
              <a:rPr lang="ru-RU" sz="5400" b="1" dirty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НИКОМ</a:t>
            </a:r>
            <a:r>
              <a:rPr lang="ru-RU" sz="54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ЗНА</a:t>
            </a:r>
            <a:r>
              <a:rPr lang="ru-RU" sz="5400" b="1" dirty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</a:t>
            </a:r>
            <a:r>
              <a:rPr lang="ru-RU" sz="5400" b="1" dirty="0" smtClean="0">
                <a:solidFill>
                  <a:srgbClr val="A823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! </a:t>
            </a:r>
          </a:p>
          <a:p>
            <a:pPr marL="0" indent="0" algn="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НЕЗНАЙКА</a:t>
            </a:r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77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3076803" cy="2021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27" r="12843"/>
          <a:stretch/>
        </p:blipFill>
        <p:spPr bwMode="auto">
          <a:xfrm>
            <a:off x="395536" y="4074957"/>
            <a:ext cx="3073383" cy="25933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6" t="8539"/>
          <a:stretch/>
        </p:blipFill>
        <p:spPr bwMode="auto">
          <a:xfrm>
            <a:off x="235402" y="2348880"/>
            <a:ext cx="1675541" cy="1726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4" r="19689"/>
          <a:stretch/>
        </p:blipFill>
        <p:spPr bwMode="auto">
          <a:xfrm>
            <a:off x="3536567" y="2470439"/>
            <a:ext cx="1842654" cy="2844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94177"/>
            <a:ext cx="3475373" cy="260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3918" y="736828"/>
            <a:ext cx="42905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6</a:t>
            </a:r>
            <a:r>
              <a:rPr lang="ru-RU" sz="6600" b="1" dirty="0" smtClean="0">
                <a:solidFill>
                  <a:srgbClr val="A82308"/>
                </a:solidFill>
                <a:latin typeface="+mj-lt"/>
                <a:cs typeface="Times New Roman" panose="02020603050405020304" pitchFamily="18" charset="0"/>
              </a:rPr>
              <a:t>+</a:t>
            </a:r>
            <a:r>
              <a:rPr lang="ru-RU" sz="66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4=10</a:t>
            </a:r>
            <a:endParaRPr lang="ru-RU" sz="66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04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18" y="404989"/>
            <a:ext cx="1528758" cy="1528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93" y="2259150"/>
            <a:ext cx="1673906" cy="167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08154"/>
            <a:ext cx="1600766" cy="160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376" y="2526432"/>
            <a:ext cx="1622648" cy="162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9747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564" y="1622480"/>
            <a:ext cx="1590495" cy="1590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&amp;Acy;&amp;ncy;&amp;icy;&amp;mcy;&amp;acy;&amp;shcy;&amp;kcy;&amp;icy; &amp;Mcy;&amp;icy;&amp;shcy;&amp;kcy;&amp;icy;, &amp;acy;&amp;ncy;&amp;icy;&amp;mcy;&amp;icy;&amp;rcy;&amp;ocy;&amp;vcy;&amp;acy;&amp;ncy;&amp;ncy;&amp;ycy;&amp;iecy; &amp;mcy;&amp;icy;&amp;shcy;&amp;kcy;&amp;icy;, &amp;rcy;&amp;acy;&amp;zcy;&amp;ncy;&amp;ycy;&amp;iecy; &amp;acy;&amp;ncy;&amp;icy;&amp;mcy;&amp;acy;&amp;shcy;&amp;kcy;&amp;icy; | Smayli.r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98" y="620688"/>
            <a:ext cx="19812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63752" y="699150"/>
            <a:ext cx="48847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+mj-lt"/>
              </a:rPr>
              <a:t>6 </a:t>
            </a:r>
            <a:r>
              <a:rPr lang="ru-RU" sz="6600" b="1" dirty="0" smtClean="0">
                <a:solidFill>
                  <a:srgbClr val="A82308"/>
                </a:solidFill>
                <a:latin typeface="+mj-lt"/>
              </a:rPr>
              <a:t>–</a:t>
            </a:r>
            <a:r>
              <a:rPr lang="ru-RU" sz="6600" b="1" dirty="0" smtClean="0">
                <a:solidFill>
                  <a:schemeClr val="bg1"/>
                </a:solidFill>
                <a:latin typeface="+mj-lt"/>
              </a:rPr>
              <a:t> 1 = 5</a:t>
            </a:r>
            <a:endParaRPr lang="ru-RU" sz="6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861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49" presetClass="path" presetSubtype="0" accel="50000" decel="5000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38889E-6 1.85185E-6 L 0.12344 0.26389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63" y="13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7.40741E-7 L 0.22743 0.34769 " pathEditMode="relative" rAng="0" ptsTypes="AA">
                                      <p:cBhvr>
                                        <p:cTn id="33" dur="5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72" y="1738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9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-4.07407E-6 L 0.3092 0.32848 " pathEditMode="relative" rAng="0" ptsTypes="AA">
                                      <p:cBhvr>
                                        <p:cTn id="35" dur="5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1" y="1641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9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72222E-6 -3.33333E-6 L -0.09114 0.66528 " pathEditMode="relative" rAng="0" ptsTypes="AA">
                                      <p:cBhvr>
                                        <p:cTn id="37" dur="4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66" y="3326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3.7037E-6 L 0.16198 0.2840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90" y="1419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19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47" r="7187"/>
          <a:stretch/>
        </p:blipFill>
        <p:spPr bwMode="auto">
          <a:xfrm>
            <a:off x="179512" y="692696"/>
            <a:ext cx="4420197" cy="3155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81089"/>
            <a:ext cx="1776252" cy="133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014" y="3936912"/>
            <a:ext cx="1608974" cy="11897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62" y="5471377"/>
            <a:ext cx="1530495" cy="12093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3" r="4424" b="5833"/>
          <a:stretch/>
        </p:blipFill>
        <p:spPr bwMode="auto">
          <a:xfrm>
            <a:off x="323528" y="3873549"/>
            <a:ext cx="1656184" cy="131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4" t="6615" r="5932" b="7793"/>
          <a:stretch/>
        </p:blipFill>
        <p:spPr bwMode="auto">
          <a:xfrm>
            <a:off x="5292080" y="2924944"/>
            <a:ext cx="1938014" cy="133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41325" y="1162625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5</a:t>
            </a:r>
            <a:r>
              <a:rPr lang="ru-RU" sz="6600" b="1" dirty="0" smtClean="0">
                <a:solidFill>
                  <a:srgbClr val="A82308"/>
                </a:solidFill>
              </a:rPr>
              <a:t>·</a:t>
            </a:r>
            <a:r>
              <a:rPr lang="ru-RU" sz="6600" b="1" dirty="0" smtClean="0">
                <a:solidFill>
                  <a:schemeClr val="bg1"/>
                </a:solidFill>
              </a:rPr>
              <a:t>2=10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6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494</TotalTime>
  <Words>74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Adobe Fan Heiti Std B</vt:lpstr>
      <vt:lpstr>Adobe Gothic Std B</vt:lpstr>
      <vt:lpstr>Arial</vt:lpstr>
      <vt:lpstr>Arial Narrow</vt:lpstr>
      <vt:lpstr>Courier New</vt:lpstr>
      <vt:lpstr>Monotype Corsiva</vt:lpstr>
      <vt:lpstr>Times New Roman</vt:lpstr>
      <vt:lpstr>Trebuchet MS</vt:lpstr>
      <vt:lpstr>Verdana</vt:lpstr>
      <vt:lpstr>Wingdings 2</vt:lpstr>
      <vt:lpstr>Winter</vt:lpstr>
      <vt:lpstr>Праздник         знаков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  знаков</dc:title>
  <dc:creator>Наталья</dc:creator>
  <cp:lastModifiedBy>NATA-PC</cp:lastModifiedBy>
  <cp:revision>48</cp:revision>
  <dcterms:created xsi:type="dcterms:W3CDTF">2013-11-26T16:49:49Z</dcterms:created>
  <dcterms:modified xsi:type="dcterms:W3CDTF">2018-01-07T18:42:01Z</dcterms:modified>
</cp:coreProperties>
</file>