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1ECB9-B982-4C25-9030-0042EA508162}" type="datetimeFigureOut">
              <a:rPr lang="ru-RU" smtClean="0"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AE24-7101-42D5-BE3D-9775823F74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-2143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00108"/>
            <a:ext cx="6643733" cy="5126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8072493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30003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85728"/>
            <a:ext cx="442912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786058"/>
            <a:ext cx="400052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2015-09-15T20:09:01Z</dcterms:created>
  <dcterms:modified xsi:type="dcterms:W3CDTF">2015-09-15T21:03:44Z</dcterms:modified>
</cp:coreProperties>
</file>