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65" r:id="rId5"/>
    <p:sldId id="260" r:id="rId6"/>
    <p:sldId id="267" r:id="rId7"/>
    <p:sldId id="268" r:id="rId8"/>
    <p:sldId id="269" r:id="rId9"/>
    <p:sldId id="258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ookman Old Styl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A50021"/>
    <a:srgbClr val="FFCCFF"/>
    <a:srgbClr val="CCFFCC"/>
    <a:srgbClr val="2B00A4"/>
    <a:srgbClr val="3100BC"/>
    <a:srgbClr val="CCEC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3.wmf"/><Relationship Id="rId1" Type="http://schemas.openxmlformats.org/officeDocument/2006/relationships/image" Target="../media/image4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456F10-ED60-4161-91D2-C5B6B6A8C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D977-98DE-485F-842A-E38634A92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EDCE9-93AC-4ACD-AC50-06580CF37E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2BA9B-D35D-42C2-B894-D147DDEAA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479C5-BC97-454D-8F6A-AB2E0D142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E167D-D5DD-47C5-8627-538E59C20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C374-7B69-4B4E-9559-EF63E47B7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A81B53-6B97-4ECA-95DB-5DF615900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1FE5F-2803-4F81-B1F0-CE8408398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3944B-042D-4756-8880-9FE2F6C3D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503C8-A0B2-43F4-B97A-B90E1422D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2B743-13E0-44DC-90DF-37F27057E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66FF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E18487FA-8E93-460D-B38C-B5AFB21D5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946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6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946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6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7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25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25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947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7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8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948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48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48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5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948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8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8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8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8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9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9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49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922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949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2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949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3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950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50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950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2.bin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1.bin"/><Relationship Id="rId9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jpeg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5.bin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4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71600" y="2349500"/>
            <a:ext cx="6400800" cy="2519363"/>
          </a:xfr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Сравнение, сложение и вычитание дробей с разными знаменателями и смешанных чисел.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371600" y="2420938"/>
            <a:ext cx="6400800" cy="1363662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ВСЕМ СПАСИБО </a:t>
            </a:r>
            <a:b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b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 УРОК!</a:t>
            </a:r>
          </a:p>
        </p:txBody>
      </p:sp>
      <p:sp>
        <p:nvSpPr>
          <p:cNvPr id="6452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4051300"/>
            <a:ext cx="6335713" cy="1003300"/>
          </a:xfrm>
          <a:gradFill rotWithShape="1">
            <a:gsLst>
              <a:gs pos="0">
                <a:schemeClr val="bg2"/>
              </a:gs>
              <a:gs pos="100000">
                <a:srgbClr val="FFFFFF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ДО СВИДАНИЯ.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10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9" dur="1000"/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5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1000"/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5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9" grpId="0" animBg="1"/>
      <p:bldP spid="64519" grpId="1" animBg="1"/>
      <p:bldP spid="64528" grpId="0" build="p" animBg="1"/>
      <p:bldP spid="64528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6870700" cy="1060450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УСТНАЯ РАБОТА</a:t>
            </a:r>
          </a:p>
        </p:txBody>
      </p:sp>
      <p:sp>
        <p:nvSpPr>
          <p:cNvPr id="860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484313"/>
            <a:ext cx="7415212" cy="3255962"/>
          </a:xfrm>
          <a:ln>
            <a:solidFill>
              <a:schemeClr val="bg1"/>
            </a:solidFill>
          </a:ln>
        </p:spPr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ru-RU" smtClean="0">
                <a:solidFill>
                  <a:srgbClr val="A50021"/>
                </a:solidFill>
              </a:rPr>
              <a:t>1.  Что больше       или       ?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2800" smtClean="0"/>
          </a:p>
          <a:p>
            <a:pPr marL="533400" indent="-533400" eaLnBrk="1" hangingPunct="1">
              <a:buFontTx/>
              <a:buNone/>
            </a:pPr>
            <a:r>
              <a:rPr lang="ru-RU" sz="2800" b="1" smtClean="0">
                <a:solidFill>
                  <a:srgbClr val="A50021"/>
                </a:solidFill>
              </a:rPr>
              <a:t>2. Что  меньше      или          ?</a:t>
            </a:r>
          </a:p>
          <a:p>
            <a:pPr marL="533400" indent="-533400" eaLnBrk="1" hangingPunct="1">
              <a:buFontTx/>
              <a:buNone/>
            </a:pPr>
            <a:endParaRPr lang="ru-RU" sz="2800" b="1" smtClean="0">
              <a:solidFill>
                <a:srgbClr val="A50021"/>
              </a:solidFill>
            </a:endParaRPr>
          </a:p>
          <a:p>
            <a:pPr marL="533400" indent="-533400" eaLnBrk="1" hangingPunct="1">
              <a:buFontTx/>
              <a:buNone/>
            </a:pPr>
            <a:r>
              <a:rPr lang="ru-RU" sz="2800" b="1" smtClean="0">
                <a:solidFill>
                  <a:srgbClr val="A50021"/>
                </a:solidFill>
              </a:rPr>
              <a:t>3.  Сравните     и     .</a:t>
            </a:r>
          </a:p>
        </p:txBody>
      </p:sp>
      <p:graphicFrame>
        <p:nvGraphicFramePr>
          <p:cNvPr id="86026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3635375" y="1196975"/>
          <a:ext cx="631825" cy="1223963"/>
        </p:xfrm>
        <a:graphic>
          <a:graphicData uri="http://schemas.openxmlformats.org/presentationml/2006/ole">
            <p:oleObj spid="_x0000_s1026" name="Формула" r:id="rId3" imgW="203040" imgH="393480" progId="Equation.3">
              <p:embed/>
            </p:oleObj>
          </a:graphicData>
        </a:graphic>
      </p:graphicFrame>
      <p:graphicFrame>
        <p:nvGraphicFramePr>
          <p:cNvPr id="86030" name="Object 14"/>
          <p:cNvGraphicFramePr>
            <a:graphicFrameLocks noChangeAspect="1"/>
          </p:cNvGraphicFramePr>
          <p:nvPr/>
        </p:nvGraphicFramePr>
        <p:xfrm>
          <a:off x="3616325" y="2349500"/>
          <a:ext cx="749300" cy="1223963"/>
        </p:xfrm>
        <a:graphic>
          <a:graphicData uri="http://schemas.openxmlformats.org/presentationml/2006/ole">
            <p:oleObj spid="_x0000_s1027" name="Формула" r:id="rId4" imgW="241200" imgH="393480" progId="Equation.3">
              <p:embed/>
            </p:oleObj>
          </a:graphicData>
        </a:graphic>
      </p:graphicFrame>
      <p:graphicFrame>
        <p:nvGraphicFramePr>
          <p:cNvPr id="1028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8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86032" name="Object 16"/>
          <p:cNvGraphicFramePr>
            <a:graphicFrameLocks noChangeAspect="1"/>
          </p:cNvGraphicFramePr>
          <p:nvPr/>
        </p:nvGraphicFramePr>
        <p:xfrm>
          <a:off x="5292725" y="1196975"/>
          <a:ext cx="711200" cy="1223963"/>
        </p:xfrm>
        <a:graphic>
          <a:graphicData uri="http://schemas.openxmlformats.org/presentationml/2006/ole">
            <p:oleObj spid="_x0000_s1029" name="Формула" r:id="rId6" imgW="228600" imgH="393480" progId="Equation.3">
              <p:embed/>
            </p:oleObj>
          </a:graphicData>
        </a:graphic>
      </p:graphicFrame>
      <p:pic>
        <p:nvPicPr>
          <p:cNvPr id="86036" name="Picture 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811713"/>
            <a:ext cx="2268538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6037" name="Object 21"/>
          <p:cNvGraphicFramePr>
            <a:graphicFrameLocks noChangeAspect="1"/>
          </p:cNvGraphicFramePr>
          <p:nvPr/>
        </p:nvGraphicFramePr>
        <p:xfrm>
          <a:off x="3203575" y="3284538"/>
          <a:ext cx="504825" cy="1304925"/>
        </p:xfrm>
        <a:graphic>
          <a:graphicData uri="http://schemas.openxmlformats.org/presentationml/2006/ole">
            <p:oleObj spid="_x0000_s1030" name="Формула" r:id="rId8" imgW="152280" imgH="393480" progId="Equation.3">
              <p:embed/>
            </p:oleObj>
          </a:graphicData>
        </a:graphic>
      </p:graphicFrame>
      <p:graphicFrame>
        <p:nvGraphicFramePr>
          <p:cNvPr id="86038" name="Object 22"/>
          <p:cNvGraphicFramePr>
            <a:graphicFrameLocks noChangeAspect="1"/>
          </p:cNvGraphicFramePr>
          <p:nvPr/>
        </p:nvGraphicFramePr>
        <p:xfrm>
          <a:off x="4284663" y="3284538"/>
          <a:ext cx="504825" cy="1304925"/>
        </p:xfrm>
        <a:graphic>
          <a:graphicData uri="http://schemas.openxmlformats.org/presentationml/2006/ole">
            <p:oleObj spid="_x0000_s1031" name="Формула" r:id="rId9" imgW="152280" imgH="393480" progId="Equation.3">
              <p:embed/>
            </p:oleObj>
          </a:graphicData>
        </a:graphic>
      </p:graphicFrame>
      <p:graphicFrame>
        <p:nvGraphicFramePr>
          <p:cNvPr id="86040" name="Object 24"/>
          <p:cNvGraphicFramePr>
            <a:graphicFrameLocks noChangeAspect="1"/>
          </p:cNvGraphicFramePr>
          <p:nvPr/>
        </p:nvGraphicFramePr>
        <p:xfrm>
          <a:off x="5435600" y="2349500"/>
          <a:ext cx="749300" cy="1223963"/>
        </p:xfrm>
        <a:graphic>
          <a:graphicData uri="http://schemas.openxmlformats.org/presentationml/2006/ole">
            <p:oleObj spid="_x0000_s1032" name="Формула" r:id="rId10" imgW="241200" imgH="393480" progId="Equation.3">
              <p:embed/>
            </p:oleObj>
          </a:graphicData>
        </a:graphic>
      </p:graphicFrame>
      <p:graphicFrame>
        <p:nvGraphicFramePr>
          <p:cNvPr id="86044" name="Object 2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416550" y="2636838"/>
          <a:ext cx="411163" cy="576262"/>
        </p:xfrm>
        <a:graphic>
          <a:graphicData uri="http://schemas.openxmlformats.org/presentationml/2006/ole">
            <p:oleObj spid="_x0000_s1033" name="Формула" r:id="rId11" imgW="126720" imgH="177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413 -0.00416 L 0.75417 -0.0041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4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9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6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6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6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9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6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6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6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60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6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16013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УСТНАЯ РАБОТА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68413"/>
            <a:ext cx="7705725" cy="4248150"/>
          </a:xfrm>
          <a:gradFill rotWithShape="1">
            <a:gsLst>
              <a:gs pos="0">
                <a:srgbClr val="FFCCFF"/>
              </a:gs>
              <a:gs pos="100000">
                <a:srgbClr val="FFFFFF"/>
              </a:gs>
            </a:gsLst>
            <a:lin ang="5400000" scaled="1"/>
          </a:gradFill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endParaRPr lang="ru-RU" sz="2800" smtClean="0"/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/>
              <a:t>Расскажи правила сложения и вычитания дробей с разными знаменателями. 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800" smtClean="0"/>
              <a:t>Как решить:</a:t>
            </a:r>
          </a:p>
          <a:p>
            <a:pPr marL="609600" indent="-609600" eaLnBrk="1" hangingPunct="1">
              <a:buFontTx/>
              <a:buNone/>
            </a:pPr>
            <a:endParaRPr lang="ru-RU" sz="2800" smtClean="0"/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  </a:t>
            </a:r>
          </a:p>
        </p:txBody>
      </p:sp>
      <p:graphicFrame>
        <p:nvGraphicFramePr>
          <p:cNvPr id="2050" name="Rectangle 22"/>
          <p:cNvGraphicFramePr>
            <a:graphicFrameLocks/>
          </p:cNvGraphicFramePr>
          <p:nvPr>
            <p:ph sz="quarter" idx="2"/>
          </p:nvPr>
        </p:nvGraphicFramePr>
        <p:xfrm>
          <a:off x="5181600" y="1828800"/>
          <a:ext cx="2628900" cy="1752600"/>
        </p:xfrm>
        <a:graphic>
          <a:graphicData uri="http://schemas.openxmlformats.org/presentationml/2006/ole">
            <p:oleObj spid="_x0000_s2050" name="Формула" r:id="rId3" imgW="0" imgH="0" progId="Equation.3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4211638" y="2924175"/>
          <a:ext cx="3067050" cy="1177925"/>
        </p:xfrm>
        <a:graphic>
          <a:graphicData uri="http://schemas.openxmlformats.org/presentationml/2006/ole">
            <p:oleObj spid="_x0000_s2051" name="Формула" r:id="rId4" imgW="596880" imgH="393480" progId="Equation.3">
              <p:embed/>
            </p:oleObj>
          </a:graphicData>
        </a:graphic>
      </p:graphicFrame>
      <p:graphicFrame>
        <p:nvGraphicFramePr>
          <p:cNvPr id="21530" name="Object 26"/>
          <p:cNvGraphicFramePr>
            <a:graphicFrameLocks noChangeAspect="1"/>
          </p:cNvGraphicFramePr>
          <p:nvPr/>
        </p:nvGraphicFramePr>
        <p:xfrm>
          <a:off x="4211638" y="4149725"/>
          <a:ext cx="2646362" cy="1185863"/>
        </p:xfrm>
        <a:graphic>
          <a:graphicData uri="http://schemas.openxmlformats.org/presentationml/2006/ole">
            <p:oleObj spid="_x0000_s2052" name="Формула" r:id="rId5" imgW="711000" imgH="393480" progId="Equation.3">
              <p:embed/>
            </p:oleObj>
          </a:graphicData>
        </a:graphic>
      </p:graphicFrame>
      <p:sp>
        <p:nvSpPr>
          <p:cNvPr id="2055" name="Rectangle 32"/>
          <p:cNvSpPr>
            <a:spLocks noGrp="1" noChangeArrowheads="1"/>
          </p:cNvSpPr>
          <p:nvPr>
            <p:ph sz="quarter" idx="3"/>
          </p:nvPr>
        </p:nvSpPr>
        <p:spPr>
          <a:xfrm>
            <a:off x="4787900" y="5876925"/>
            <a:ext cx="3771900" cy="817563"/>
          </a:xfrm>
        </p:spPr>
        <p:txBody>
          <a:bodyPr/>
          <a:lstStyle/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УСТНАЯ РАБОТА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r>
              <a:rPr lang="ru-RU" smtClean="0">
                <a:solidFill>
                  <a:srgbClr val="A50021"/>
                </a:solidFill>
              </a:rPr>
              <a:t>Найди  ошибку:</a:t>
            </a: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>
              <a:buFontTx/>
              <a:buNone/>
            </a:pPr>
            <a:endParaRPr lang="ru-RU" smtClean="0">
              <a:solidFill>
                <a:srgbClr val="A50021"/>
              </a:solidFill>
            </a:endParaRPr>
          </a:p>
          <a:p>
            <a:pPr marL="609600" indent="-609600" eaLnBrk="1" hangingPunct="1"/>
            <a:endParaRPr lang="ru-RU" sz="2800" smtClean="0"/>
          </a:p>
        </p:txBody>
      </p:sp>
      <p:graphicFrame>
        <p:nvGraphicFramePr>
          <p:cNvPr id="92166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3492500" y="2947988"/>
          <a:ext cx="3384550" cy="1165225"/>
        </p:xfrm>
        <a:graphic>
          <a:graphicData uri="http://schemas.openxmlformats.org/presentationml/2006/ole">
            <p:oleObj spid="_x0000_s3074" name="Формула" r:id="rId4" imgW="1143000" imgH="393480" progId="Equation.3">
              <p:embed/>
            </p:oleObj>
          </a:graphicData>
        </a:graphic>
      </p:graphicFrame>
      <p:graphicFrame>
        <p:nvGraphicFramePr>
          <p:cNvPr id="92168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3492500" y="4292600"/>
          <a:ext cx="3024188" cy="1266825"/>
        </p:xfrm>
        <a:graphic>
          <a:graphicData uri="http://schemas.openxmlformats.org/presentationml/2006/ole">
            <p:oleObj spid="_x0000_s3075" name="Формула" r:id="rId5" imgW="939600" imgH="393480" progId="Equation.3">
              <p:embed/>
            </p:oleObj>
          </a:graphicData>
        </a:graphic>
      </p:graphicFrame>
      <p:graphicFrame>
        <p:nvGraphicFramePr>
          <p:cNvPr id="92171" name="Object 11"/>
          <p:cNvGraphicFramePr>
            <a:graphicFrameLocks noChangeAspect="1"/>
          </p:cNvGraphicFramePr>
          <p:nvPr/>
        </p:nvGraphicFramePr>
        <p:xfrm>
          <a:off x="6300788" y="2852738"/>
          <a:ext cx="474662" cy="665162"/>
        </p:xfrm>
        <a:graphic>
          <a:graphicData uri="http://schemas.openxmlformats.org/presentationml/2006/ole">
            <p:oleObj spid="_x0000_s3076" name="Формула" r:id="rId6" imgW="126720" imgH="177480" progId="Equation.3">
              <p:embed/>
            </p:oleObj>
          </a:graphicData>
        </a:graphic>
      </p:graphicFrame>
      <p:graphicFrame>
        <p:nvGraphicFramePr>
          <p:cNvPr id="92173" name="Object 13"/>
          <p:cNvGraphicFramePr>
            <a:graphicFrameLocks noChangeAspect="1"/>
          </p:cNvGraphicFramePr>
          <p:nvPr/>
        </p:nvGraphicFramePr>
        <p:xfrm>
          <a:off x="5795963" y="4292600"/>
          <a:ext cx="776287" cy="1266825"/>
        </p:xfrm>
        <a:graphic>
          <a:graphicData uri="http://schemas.openxmlformats.org/presentationml/2006/ole">
            <p:oleObj spid="_x0000_s3077" name="Формула" r:id="rId7" imgW="24120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nimBg="1"/>
      <p:bldP spid="921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28675"/>
          </a:xfr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2B00A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РЕШИ ЗАДАЧУ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196975"/>
            <a:ext cx="7702550" cy="4465638"/>
          </a:xfr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Путники  в  первый  час  прошли       км,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что  на        км  меньше,  чем  во  второй 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час,  и   на       км  больше,  чем  в  третий 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час.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Сколько  километров  прошли  путники  за</a:t>
            </a:r>
          </a:p>
          <a:p>
            <a:pPr eaLnBrk="1" hangingPunct="1">
              <a:buFontTx/>
              <a:buNone/>
            </a:pPr>
            <a:r>
              <a:rPr lang="ru-RU" sz="2800" smtClean="0"/>
              <a:t>эти  три  часа?</a:t>
            </a:r>
          </a:p>
        </p:txBody>
      </p:sp>
      <p:graphicFrame>
        <p:nvGraphicFramePr>
          <p:cNvPr id="38927" name="Object 15"/>
          <p:cNvGraphicFramePr>
            <a:graphicFrameLocks noChangeAspect="1"/>
          </p:cNvGraphicFramePr>
          <p:nvPr>
            <p:ph sz="quarter" idx="2"/>
          </p:nvPr>
        </p:nvGraphicFramePr>
        <p:xfrm>
          <a:off x="6551613" y="981075"/>
          <a:ext cx="431800" cy="863600"/>
        </p:xfrm>
        <a:graphic>
          <a:graphicData uri="http://schemas.openxmlformats.org/presentationml/2006/ole">
            <p:oleObj spid="_x0000_s4098" name="Формула" r:id="rId3" imgW="406080" imgH="812520" progId="Equation.3">
              <p:embed/>
            </p:oleObj>
          </a:graphicData>
        </a:graphic>
      </p:graphicFrame>
      <p:graphicFrame>
        <p:nvGraphicFramePr>
          <p:cNvPr id="4099" name="Rectangle 11"/>
          <p:cNvGraphicFramePr>
            <a:graphicFrameLocks/>
          </p:cNvGraphicFramePr>
          <p:nvPr>
            <p:ph sz="quarter" idx="4294967295"/>
          </p:nvPr>
        </p:nvGraphicFramePr>
        <p:xfrm>
          <a:off x="5795963" y="5105400"/>
          <a:ext cx="2628900" cy="1752600"/>
        </p:xfrm>
        <a:graphic>
          <a:graphicData uri="http://schemas.openxmlformats.org/presentationml/2006/ole">
            <p:oleObj spid="_x0000_s4099" name="Формула" r:id="rId4" imgW="0" imgH="0" progId="Equation.3">
              <p:embed/>
            </p:oleObj>
          </a:graphicData>
        </a:graphic>
      </p:graphicFrame>
      <p:graphicFrame>
        <p:nvGraphicFramePr>
          <p:cNvPr id="38929" name="Object 17"/>
          <p:cNvGraphicFramePr>
            <a:graphicFrameLocks noChangeAspect="1"/>
          </p:cNvGraphicFramePr>
          <p:nvPr>
            <p:ph sz="quarter" idx="3"/>
          </p:nvPr>
        </p:nvGraphicFramePr>
        <p:xfrm>
          <a:off x="1908175" y="1557338"/>
          <a:ext cx="615950" cy="830262"/>
        </p:xfrm>
        <a:graphic>
          <a:graphicData uri="http://schemas.openxmlformats.org/presentationml/2006/ole">
            <p:oleObj spid="_x0000_s4100" name="Формула" r:id="rId5" imgW="291960" imgH="393480" progId="Equation.3">
              <p:embed/>
            </p:oleObj>
          </a:graphicData>
        </a:graphic>
      </p:graphicFrame>
      <p:graphicFrame>
        <p:nvGraphicFramePr>
          <p:cNvPr id="38931" name="Object 19"/>
          <p:cNvGraphicFramePr>
            <a:graphicFrameLocks noChangeAspect="1"/>
          </p:cNvGraphicFramePr>
          <p:nvPr/>
        </p:nvGraphicFramePr>
        <p:xfrm>
          <a:off x="2555875" y="2133600"/>
          <a:ext cx="482600" cy="830263"/>
        </p:xfrm>
        <a:graphic>
          <a:graphicData uri="http://schemas.openxmlformats.org/presentationml/2006/ole">
            <p:oleObj spid="_x0000_s4101" name="Формула" r:id="rId6" imgW="228600" imgH="393480" progId="Equation.3">
              <p:embed/>
            </p:oleObj>
          </a:graphicData>
        </a:graphic>
      </p:graphicFrame>
      <p:pic>
        <p:nvPicPr>
          <p:cNvPr id="38932" name="Picture 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8400" y="3987800"/>
            <a:ext cx="54356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1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1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1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1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1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00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4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100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100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00"/>
                                        <p:tgtEl>
                                          <p:spTgt spid="389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750"/>
                            </p:stCondLst>
                            <p:childTnLst>
                              <p:par>
                                <p:cTn id="5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100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100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00"/>
                                        <p:tgtEl>
                                          <p:spTgt spid="389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100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100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00"/>
                                        <p:tgtEl>
                                          <p:spTgt spid="389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650"/>
                            </p:stCondLst>
                            <p:childTnLst>
                              <p:par>
                                <p:cTn id="6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100"/>
                                        <p:tgtEl>
                                          <p:spTgt spid="389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100"/>
                                        <p:tgtEl>
                                          <p:spTgt spid="389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00"/>
                                        <p:tgtEl>
                                          <p:spTgt spid="389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FFFF"/>
              </a:gs>
              <a:gs pos="50000">
                <a:schemeClr val="accent1"/>
              </a:gs>
              <a:gs pos="100000">
                <a:srgbClr val="FFFFFF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2B00A4"/>
                </a:solidFill>
                <a:latin typeface="Times New Roman" pitchFamily="18" charset="0"/>
              </a:rPr>
              <a:t>Решение: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7989888" cy="3657600"/>
          </a:xfrm>
          <a:gradFill rotWithShape="1">
            <a:gsLst>
              <a:gs pos="0">
                <a:srgbClr val="FFFFFF"/>
              </a:gs>
              <a:gs pos="50000">
                <a:srgbClr val="FFCCFF"/>
              </a:gs>
              <a:gs pos="100000">
                <a:srgbClr val="FFFFFF"/>
              </a:gs>
            </a:gsLst>
            <a:lin ang="2700000" scaled="1"/>
          </a:gradFill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800" b="1" smtClean="0">
              <a:solidFill>
                <a:srgbClr val="2B00A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smtClean="0">
                <a:solidFill>
                  <a:srgbClr val="2B00A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 </a:t>
            </a:r>
          </a:p>
          <a:p>
            <a:pPr eaLnBrk="1" hangingPunct="1">
              <a:buFontTx/>
              <a:buNone/>
              <a:defRPr/>
            </a:pPr>
            <a:endParaRPr lang="ru-RU" sz="2800" b="1" smtClean="0">
              <a:solidFill>
                <a:srgbClr val="2B00A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smtClean="0">
                <a:solidFill>
                  <a:srgbClr val="2B00A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 </a:t>
            </a:r>
          </a:p>
          <a:p>
            <a:pPr eaLnBrk="1" hangingPunct="1">
              <a:buFontTx/>
              <a:buNone/>
              <a:defRPr/>
            </a:pPr>
            <a:endParaRPr lang="ru-RU" sz="2800" b="1" smtClean="0">
              <a:solidFill>
                <a:srgbClr val="2B00A4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smtClean="0">
                <a:solidFill>
                  <a:srgbClr val="2B00A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3) </a:t>
            </a:r>
          </a:p>
          <a:p>
            <a:pPr eaLnBrk="1" hangingPunct="1">
              <a:buFontTx/>
              <a:buNone/>
              <a:defRPr/>
            </a:pPr>
            <a:endParaRPr lang="ru-RU" sz="2800" b="1" smtClean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100357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1403350" y="2178050"/>
          <a:ext cx="6337300" cy="766763"/>
        </p:xfrm>
        <a:graphic>
          <a:graphicData uri="http://schemas.openxmlformats.org/presentationml/2006/ole">
            <p:oleObj spid="_x0000_s5122" name="Формула" r:id="rId3" imgW="3251160" imgH="393480" progId="Equation.3">
              <p:embed/>
            </p:oleObj>
          </a:graphicData>
        </a:graphic>
      </p:graphicFrame>
      <p:graphicFrame>
        <p:nvGraphicFramePr>
          <p:cNvPr id="5123" name="Rectangle 4"/>
          <p:cNvGraphicFramePr>
            <a:graphicFrameLocks/>
          </p:cNvGraphicFramePr>
          <p:nvPr>
            <p:ph sz="quarter" idx="4294967295"/>
          </p:nvPr>
        </p:nvGraphicFramePr>
        <p:xfrm>
          <a:off x="6515100" y="1828800"/>
          <a:ext cx="2628900" cy="1752600"/>
        </p:xfrm>
        <a:graphic>
          <a:graphicData uri="http://schemas.openxmlformats.org/presentationml/2006/ole">
            <p:oleObj spid="_x0000_s5123" name="Формула" r:id="rId4" imgW="0" imgH="0" progId="Equation.3">
              <p:embed/>
            </p:oleObj>
          </a:graphicData>
        </a:graphic>
      </p:graphicFrame>
      <p:graphicFrame>
        <p:nvGraphicFramePr>
          <p:cNvPr id="100359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1331913" y="3141663"/>
          <a:ext cx="5761037" cy="804862"/>
        </p:xfrm>
        <a:graphic>
          <a:graphicData uri="http://schemas.openxmlformats.org/presentationml/2006/ole">
            <p:oleObj spid="_x0000_s5124" name="Формула" r:id="rId5" imgW="2819160" imgH="393480" progId="Equation.3">
              <p:embed/>
            </p:oleObj>
          </a:graphicData>
        </a:graphic>
      </p:graphicFrame>
      <p:graphicFrame>
        <p:nvGraphicFramePr>
          <p:cNvPr id="100361" name="Object 9"/>
          <p:cNvGraphicFramePr>
            <a:graphicFrameLocks noChangeAspect="1"/>
          </p:cNvGraphicFramePr>
          <p:nvPr/>
        </p:nvGraphicFramePr>
        <p:xfrm>
          <a:off x="1331913" y="4221163"/>
          <a:ext cx="7446962" cy="873125"/>
        </p:xfrm>
        <a:graphic>
          <a:graphicData uri="http://schemas.openxmlformats.org/presentationml/2006/ole">
            <p:oleObj spid="_x0000_s5125" name="Формула" r:id="rId6" imgW="3352680" imgH="393480" progId="Equation.3">
              <p:embed/>
            </p:oleObj>
          </a:graphicData>
        </a:graphic>
      </p:graphicFrame>
      <p:graphicFrame>
        <p:nvGraphicFramePr>
          <p:cNvPr id="100362" name="Object 10"/>
          <p:cNvGraphicFramePr>
            <a:graphicFrameLocks noChangeAspect="1"/>
          </p:cNvGraphicFramePr>
          <p:nvPr/>
        </p:nvGraphicFramePr>
        <p:xfrm>
          <a:off x="5435600" y="5516563"/>
          <a:ext cx="2509838" cy="925512"/>
        </p:xfrm>
        <a:graphic>
          <a:graphicData uri="http://schemas.openxmlformats.org/presentationml/2006/ole">
            <p:oleObj spid="_x0000_s5126" name="Формула" r:id="rId7" imgW="1066680" imgH="393480" progId="Equation.3">
              <p:embed/>
            </p:oleObj>
          </a:graphicData>
        </a:graphic>
      </p:graphicFrame>
      <p:graphicFrame>
        <p:nvGraphicFramePr>
          <p:cNvPr id="100363" name="Object 11"/>
          <p:cNvGraphicFramePr>
            <a:graphicFrameLocks noChangeAspect="1"/>
          </p:cNvGraphicFramePr>
          <p:nvPr/>
        </p:nvGraphicFramePr>
        <p:xfrm>
          <a:off x="1403350" y="2133600"/>
          <a:ext cx="6089650" cy="857250"/>
        </p:xfrm>
        <a:graphic>
          <a:graphicData uri="http://schemas.openxmlformats.org/presentationml/2006/ole">
            <p:oleObj spid="_x0000_s5127" name="Формула" r:id="rId8" imgW="2793960" imgH="393480" progId="Equation.3">
              <p:embed/>
            </p:oleObj>
          </a:graphicData>
        </a:graphic>
      </p:graphicFrame>
      <p:graphicFrame>
        <p:nvGraphicFramePr>
          <p:cNvPr id="100364" name="Object 12"/>
          <p:cNvGraphicFramePr>
            <a:graphicFrameLocks noChangeAspect="1"/>
          </p:cNvGraphicFramePr>
          <p:nvPr/>
        </p:nvGraphicFramePr>
        <p:xfrm>
          <a:off x="1331913" y="3141663"/>
          <a:ext cx="6638925" cy="857250"/>
        </p:xfrm>
        <a:graphic>
          <a:graphicData uri="http://schemas.openxmlformats.org/presentationml/2006/ole">
            <p:oleObj spid="_x0000_s5128" name="Формула" r:id="rId9" imgW="3047760" imgH="393480" progId="Equation.3">
              <p:embed/>
            </p:oleObj>
          </a:graphicData>
        </a:graphic>
      </p:graphicFrame>
      <p:graphicFrame>
        <p:nvGraphicFramePr>
          <p:cNvPr id="100365" name="Object 13"/>
          <p:cNvGraphicFramePr>
            <a:graphicFrameLocks noChangeAspect="1"/>
          </p:cNvGraphicFramePr>
          <p:nvPr/>
        </p:nvGraphicFramePr>
        <p:xfrm>
          <a:off x="1331913" y="4221163"/>
          <a:ext cx="7305675" cy="873125"/>
        </p:xfrm>
        <a:graphic>
          <a:graphicData uri="http://schemas.openxmlformats.org/presentationml/2006/ole">
            <p:oleObj spid="_x0000_s5129" name="Формула" r:id="rId10" imgW="3288960" imgH="393480" progId="Equation.3">
              <p:embed/>
            </p:oleObj>
          </a:graphicData>
        </a:graphic>
      </p:graphicFrame>
      <p:graphicFrame>
        <p:nvGraphicFramePr>
          <p:cNvPr id="100366" name="Object 14"/>
          <p:cNvGraphicFramePr>
            <a:graphicFrameLocks noChangeAspect="1"/>
          </p:cNvGraphicFramePr>
          <p:nvPr/>
        </p:nvGraphicFramePr>
        <p:xfrm>
          <a:off x="6732588" y="5516563"/>
          <a:ext cx="1285875" cy="925512"/>
        </p:xfrm>
        <a:graphic>
          <a:graphicData uri="http://schemas.openxmlformats.org/presentationml/2006/ole">
            <p:oleObj spid="_x0000_s5130" name="Формула" r:id="rId11" imgW="545760" imgH="393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3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0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00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/>
      <p:bldP spid="1003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Задачи  на  смекалку: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68413"/>
            <a:ext cx="7705725" cy="4248150"/>
          </a:xfrm>
          <a:gradFill rotWithShape="1">
            <a:gsLst>
              <a:gs pos="0">
                <a:srgbClr val="FFCCFF"/>
              </a:gs>
              <a:gs pos="100000">
                <a:srgbClr val="FFFFFF"/>
              </a:gs>
            </a:gsLst>
            <a:lin ang="5400000" scaled="1"/>
          </a:gradFill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smtClean="0"/>
              <a:t>В примерах вместо звездочек запишите </a:t>
            </a:r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знаки действий  «+» или «-» так, чтобы эти</a:t>
            </a:r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 равенства были верны:</a:t>
            </a:r>
          </a:p>
          <a:p>
            <a:pPr marL="609600" indent="-609600" eaLnBrk="1" hangingPunct="1">
              <a:buFontTx/>
              <a:buNone/>
            </a:pPr>
            <a:endParaRPr lang="ru-RU" sz="2800" smtClean="0"/>
          </a:p>
          <a:p>
            <a:pPr marL="609600" indent="-609600" eaLnBrk="1" hangingPunct="1">
              <a:buFontTx/>
              <a:buNone/>
            </a:pPr>
            <a:endParaRPr lang="ru-RU" sz="2800" smtClean="0"/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  </a:t>
            </a:r>
          </a:p>
        </p:txBody>
      </p:sp>
      <p:graphicFrame>
        <p:nvGraphicFramePr>
          <p:cNvPr id="6146" name="Rectangle 4"/>
          <p:cNvGraphicFramePr>
            <a:graphicFrameLocks/>
          </p:cNvGraphicFramePr>
          <p:nvPr>
            <p:ph sz="quarter" idx="2"/>
          </p:nvPr>
        </p:nvGraphicFramePr>
        <p:xfrm>
          <a:off x="5181600" y="1828800"/>
          <a:ext cx="2628900" cy="1752600"/>
        </p:xfrm>
        <a:graphic>
          <a:graphicData uri="http://schemas.openxmlformats.org/presentationml/2006/ole">
            <p:oleObj spid="_x0000_s6146" name="Формула" r:id="rId3" imgW="0" imgH="0" progId="Equation.3">
              <p:embed/>
            </p:oleObj>
          </a:graphicData>
        </a:graphic>
      </p:graphicFrame>
      <p:graphicFrame>
        <p:nvGraphicFramePr>
          <p:cNvPr id="103429" name="Object 5"/>
          <p:cNvGraphicFramePr>
            <a:graphicFrameLocks noChangeAspect="1"/>
          </p:cNvGraphicFramePr>
          <p:nvPr/>
        </p:nvGraphicFramePr>
        <p:xfrm>
          <a:off x="611188" y="2852738"/>
          <a:ext cx="4568825" cy="1177925"/>
        </p:xfrm>
        <a:graphic>
          <a:graphicData uri="http://schemas.openxmlformats.org/presentationml/2006/ole">
            <p:oleObj spid="_x0000_s6147" name="Формула" r:id="rId4" imgW="888840" imgH="393480" progId="Equation.3">
              <p:embed/>
            </p:oleObj>
          </a:graphicData>
        </a:graphic>
      </p:graphicFrame>
      <p:graphicFrame>
        <p:nvGraphicFramePr>
          <p:cNvPr id="103430" name="Object 6"/>
          <p:cNvGraphicFramePr>
            <a:graphicFrameLocks noChangeAspect="1"/>
          </p:cNvGraphicFramePr>
          <p:nvPr/>
        </p:nvGraphicFramePr>
        <p:xfrm>
          <a:off x="684213" y="4076700"/>
          <a:ext cx="3922712" cy="1185863"/>
        </p:xfrm>
        <a:graphic>
          <a:graphicData uri="http://schemas.openxmlformats.org/presentationml/2006/ole">
            <p:oleObj spid="_x0000_s6148" name="Формула" r:id="rId5" imgW="1054080" imgH="393480" progId="Equation.3">
              <p:embed/>
            </p:oleObj>
          </a:graphicData>
        </a:graphic>
      </p:graphicFrame>
      <p:pic>
        <p:nvPicPr>
          <p:cNvPr id="103443" name="Picture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565400"/>
            <a:ext cx="237490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20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/>
      <p:bldP spid="10342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73138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Задачи  на  смекалку: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268413"/>
            <a:ext cx="7705725" cy="4248150"/>
          </a:xfrm>
          <a:gradFill rotWithShape="1">
            <a:gsLst>
              <a:gs pos="0">
                <a:srgbClr val="FFCCFF"/>
              </a:gs>
              <a:gs pos="100000">
                <a:srgbClr val="FFFFFF"/>
              </a:gs>
            </a:gsLst>
            <a:lin ang="5400000" scaled="1"/>
          </a:gradFill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2800" smtClean="0"/>
              <a:t>Подставьте вместо треугольников такие</a:t>
            </a:r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числа, чтобы равенства были верными:</a:t>
            </a:r>
          </a:p>
          <a:p>
            <a:pPr marL="609600" indent="-609600" eaLnBrk="1" hangingPunct="1">
              <a:buFontTx/>
              <a:buNone/>
            </a:pPr>
            <a:endParaRPr lang="ru-RU" sz="2800" smtClean="0"/>
          </a:p>
          <a:p>
            <a:pPr marL="609600" indent="-609600" eaLnBrk="1" hangingPunct="1">
              <a:buFontTx/>
              <a:buNone/>
            </a:pPr>
            <a:endParaRPr lang="ru-RU" sz="2800" smtClean="0"/>
          </a:p>
          <a:p>
            <a:pPr marL="609600" indent="-609600" eaLnBrk="1" hangingPunct="1">
              <a:buFontTx/>
              <a:buNone/>
            </a:pPr>
            <a:r>
              <a:rPr lang="ru-RU" sz="2800" smtClean="0"/>
              <a:t>  </a:t>
            </a:r>
          </a:p>
        </p:txBody>
      </p:sp>
      <p:graphicFrame>
        <p:nvGraphicFramePr>
          <p:cNvPr id="7170" name="Rectangle 4"/>
          <p:cNvGraphicFramePr>
            <a:graphicFrameLocks/>
          </p:cNvGraphicFramePr>
          <p:nvPr>
            <p:ph sz="quarter" idx="2"/>
          </p:nvPr>
        </p:nvGraphicFramePr>
        <p:xfrm>
          <a:off x="5181600" y="1828800"/>
          <a:ext cx="2628900" cy="1752600"/>
        </p:xfrm>
        <a:graphic>
          <a:graphicData uri="http://schemas.openxmlformats.org/presentationml/2006/ole">
            <p:oleObj spid="_x0000_s7170" name="Формула" r:id="rId3" imgW="0" imgH="0" progId="Equation.3">
              <p:embed/>
            </p:oleObj>
          </a:graphicData>
        </a:graphic>
      </p:graphicFrame>
      <p:graphicFrame>
        <p:nvGraphicFramePr>
          <p:cNvPr id="104453" name="Object 5"/>
          <p:cNvGraphicFramePr>
            <a:graphicFrameLocks noChangeAspect="1"/>
          </p:cNvGraphicFramePr>
          <p:nvPr/>
        </p:nvGraphicFramePr>
        <p:xfrm>
          <a:off x="684213" y="2420938"/>
          <a:ext cx="7129462" cy="1223962"/>
        </p:xfrm>
        <a:graphic>
          <a:graphicData uri="http://schemas.openxmlformats.org/presentationml/2006/ole">
            <p:oleObj spid="_x0000_s7171" name="Формула" r:id="rId4" imgW="2209680" imgH="393480" progId="Equation.3">
              <p:embed/>
            </p:oleObj>
          </a:graphicData>
        </a:graphic>
      </p:graphicFrame>
      <p:graphicFrame>
        <p:nvGraphicFramePr>
          <p:cNvPr id="104454" name="Object 6"/>
          <p:cNvGraphicFramePr>
            <a:graphicFrameLocks noChangeAspect="1"/>
          </p:cNvGraphicFramePr>
          <p:nvPr/>
        </p:nvGraphicFramePr>
        <p:xfrm>
          <a:off x="611188" y="4005263"/>
          <a:ext cx="7416800" cy="1185862"/>
        </p:xfrm>
        <a:graphic>
          <a:graphicData uri="http://schemas.openxmlformats.org/presentationml/2006/ole">
            <p:oleObj spid="_x0000_s7172" name="Формула" r:id="rId5" imgW="2247840" imgH="393480" progId="Equation.3">
              <p:embed/>
            </p:oleObj>
          </a:graphicData>
        </a:graphic>
      </p:graphicFrame>
      <p:graphicFrame>
        <p:nvGraphicFramePr>
          <p:cNvPr id="104457" name="Object 9"/>
          <p:cNvGraphicFramePr>
            <a:graphicFrameLocks noChangeAspect="1"/>
          </p:cNvGraphicFramePr>
          <p:nvPr>
            <p:ph sz="quarter" idx="3"/>
          </p:nvPr>
        </p:nvGraphicFramePr>
        <p:xfrm>
          <a:off x="1476375" y="4652963"/>
          <a:ext cx="504825" cy="576262"/>
        </p:xfrm>
        <a:graphic>
          <a:graphicData uri="http://schemas.openxmlformats.org/presentationml/2006/ole">
            <p:oleObj spid="_x0000_s7173" name="Формула" r:id="rId6" imgW="177480" imgH="177480" progId="Equation.3">
              <p:embed/>
            </p:oleObj>
          </a:graphicData>
        </a:graphic>
      </p:graphicFrame>
      <p:graphicFrame>
        <p:nvGraphicFramePr>
          <p:cNvPr id="104459" name="Object 11"/>
          <p:cNvGraphicFramePr>
            <a:graphicFrameLocks noChangeAspect="1"/>
          </p:cNvGraphicFramePr>
          <p:nvPr/>
        </p:nvGraphicFramePr>
        <p:xfrm>
          <a:off x="7235825" y="2420938"/>
          <a:ext cx="434975" cy="609600"/>
        </p:xfrm>
        <a:graphic>
          <a:graphicData uri="http://schemas.openxmlformats.org/presentationml/2006/ole">
            <p:oleObj spid="_x0000_s7174" name="Формула" r:id="rId7" imgW="126720" imgH="177480" progId="Equation.3">
              <p:embed/>
            </p:oleObj>
          </a:graphicData>
        </a:graphic>
      </p:graphicFrame>
      <p:graphicFrame>
        <p:nvGraphicFramePr>
          <p:cNvPr id="104460" name="Object 12"/>
          <p:cNvGraphicFramePr>
            <a:graphicFrameLocks noChangeAspect="1"/>
          </p:cNvGraphicFramePr>
          <p:nvPr/>
        </p:nvGraphicFramePr>
        <p:xfrm>
          <a:off x="4716463" y="2420938"/>
          <a:ext cx="390525" cy="609600"/>
        </p:xfrm>
        <a:graphic>
          <a:graphicData uri="http://schemas.openxmlformats.org/presentationml/2006/ole">
            <p:oleObj spid="_x0000_s7175" name="Формула" r:id="rId8" imgW="114120" imgH="177480" progId="Equation.3">
              <p:embed/>
            </p:oleObj>
          </a:graphicData>
        </a:graphic>
      </p:graphicFrame>
      <p:graphicFrame>
        <p:nvGraphicFramePr>
          <p:cNvPr id="104461" name="Object 13"/>
          <p:cNvGraphicFramePr>
            <a:graphicFrameLocks noChangeAspect="1"/>
          </p:cNvGraphicFramePr>
          <p:nvPr/>
        </p:nvGraphicFramePr>
        <p:xfrm>
          <a:off x="2339975" y="2708275"/>
          <a:ext cx="390525" cy="609600"/>
        </p:xfrm>
        <a:graphic>
          <a:graphicData uri="http://schemas.openxmlformats.org/presentationml/2006/ole">
            <p:oleObj spid="_x0000_s7176" name="Формула" r:id="rId9" imgW="114120" imgH="177480" progId="Equation.3">
              <p:embed/>
            </p:oleObj>
          </a:graphicData>
        </a:graphic>
      </p:graphicFrame>
      <p:graphicFrame>
        <p:nvGraphicFramePr>
          <p:cNvPr id="104462" name="Object 14"/>
          <p:cNvGraphicFramePr>
            <a:graphicFrameLocks noChangeAspect="1"/>
          </p:cNvGraphicFramePr>
          <p:nvPr/>
        </p:nvGraphicFramePr>
        <p:xfrm>
          <a:off x="1547813" y="3141663"/>
          <a:ext cx="411162" cy="576262"/>
        </p:xfrm>
        <a:graphic>
          <a:graphicData uri="http://schemas.openxmlformats.org/presentationml/2006/ole">
            <p:oleObj spid="_x0000_s7177" name="Формула" r:id="rId10" imgW="126720" imgH="177480" progId="Equation.3">
              <p:embed/>
            </p:oleObj>
          </a:graphicData>
        </a:graphic>
      </p:graphicFrame>
      <p:graphicFrame>
        <p:nvGraphicFramePr>
          <p:cNvPr id="104463" name="Object 15"/>
          <p:cNvGraphicFramePr>
            <a:graphicFrameLocks noChangeAspect="1"/>
          </p:cNvGraphicFramePr>
          <p:nvPr/>
        </p:nvGraphicFramePr>
        <p:xfrm>
          <a:off x="2843213" y="4005263"/>
          <a:ext cx="406400" cy="569912"/>
        </p:xfrm>
        <a:graphic>
          <a:graphicData uri="http://schemas.openxmlformats.org/presentationml/2006/ole">
            <p:oleObj spid="_x0000_s7178" name="Формула" r:id="rId11" imgW="126720" imgH="177480" progId="Equation.3">
              <p:embed/>
            </p:oleObj>
          </a:graphicData>
        </a:graphic>
      </p:graphicFrame>
      <p:graphicFrame>
        <p:nvGraphicFramePr>
          <p:cNvPr id="104464" name="Object 16"/>
          <p:cNvGraphicFramePr>
            <a:graphicFrameLocks noChangeAspect="1"/>
          </p:cNvGraphicFramePr>
          <p:nvPr/>
        </p:nvGraphicFramePr>
        <p:xfrm>
          <a:off x="7559675" y="4652963"/>
          <a:ext cx="409575" cy="576262"/>
        </p:xfrm>
        <a:graphic>
          <a:graphicData uri="http://schemas.openxmlformats.org/presentationml/2006/ole">
            <p:oleObj spid="_x0000_s7179" name="Формула" r:id="rId12" imgW="126720" imgH="177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nimBg="1"/>
      <p:bldP spid="1044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6870700" cy="792163"/>
          </a:xfrm>
          <a:gradFill rotWithShape="1">
            <a:gsLst>
              <a:gs pos="0">
                <a:srgbClr val="FFFFFF"/>
              </a:gs>
              <a:gs pos="100000">
                <a:srgbClr val="FFCCFF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3800" b="1" smtClean="0">
                <a:latin typeface="Times New Roman" pitchFamily="18" charset="0"/>
              </a:rPr>
              <a:t>Решите  самостоятельно: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981075"/>
            <a:ext cx="3671887" cy="4679950"/>
          </a:xfr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18900000" scaled="1"/>
          </a:gradFill>
        </p:spPr>
        <p:txBody>
          <a:bodyPr/>
          <a:lstStyle/>
          <a:p>
            <a:pPr marL="533400" indent="-533400" algn="ctr" eaLnBrk="1" hangingPunct="1">
              <a:buFontTx/>
              <a:buNone/>
            </a:pPr>
            <a:r>
              <a:rPr lang="ru-RU" smtClean="0"/>
              <a:t>1 вариант</a:t>
            </a:r>
          </a:p>
          <a:p>
            <a:pPr marL="533400" indent="-533400" eaLnBrk="1" hangingPunct="1">
              <a:buFontTx/>
              <a:buNone/>
            </a:pPr>
            <a:endParaRPr lang="ru-RU" smtClean="0"/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981075"/>
            <a:ext cx="3743325" cy="4679950"/>
          </a:xfrm>
          <a:gradFill rotWithShape="1">
            <a:gsLst>
              <a:gs pos="0">
                <a:schemeClr val="bg2"/>
              </a:gs>
              <a:gs pos="100000">
                <a:srgbClr val="FFFFFF"/>
              </a:gs>
            </a:gsLst>
            <a:lin ang="2700000" scaled="1"/>
          </a:grad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2 вариант</a:t>
            </a:r>
          </a:p>
        </p:txBody>
      </p:sp>
      <p:graphicFrame>
        <p:nvGraphicFramePr>
          <p:cNvPr id="28681" name="Object 9"/>
          <p:cNvGraphicFramePr>
            <a:graphicFrameLocks noChangeAspect="1"/>
          </p:cNvGraphicFramePr>
          <p:nvPr>
            <p:ph sz="quarter" idx="4294967295"/>
          </p:nvPr>
        </p:nvGraphicFramePr>
        <p:xfrm>
          <a:off x="798513" y="1989138"/>
          <a:ext cx="3370262" cy="3527425"/>
        </p:xfrm>
        <a:graphic>
          <a:graphicData uri="http://schemas.openxmlformats.org/presentationml/2006/ole">
            <p:oleObj spid="_x0000_s8194" name="Формула" r:id="rId3" imgW="1625400" imgH="1701720" progId="Equation.3">
              <p:embed/>
            </p:oleObj>
          </a:graphicData>
        </a:graphic>
      </p:graphicFrame>
      <p:graphicFrame>
        <p:nvGraphicFramePr>
          <p:cNvPr id="8195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195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4329113" y="1989138"/>
          <a:ext cx="3582987" cy="3529012"/>
        </p:xfrm>
        <a:graphic>
          <a:graphicData uri="http://schemas.openxmlformats.org/presentationml/2006/ole">
            <p:oleObj spid="_x0000_s8196" name="Формула" r:id="rId5" imgW="1625400" imgH="170172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610</TotalTime>
  <Words>151</Words>
  <Application>Microsoft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Пастель</vt:lpstr>
      <vt:lpstr>Формула</vt:lpstr>
      <vt:lpstr>Сравнение, сложение и вычитание дробей с разными знаменателями и смешанных чисел.</vt:lpstr>
      <vt:lpstr>УСТНАЯ РАБОТА</vt:lpstr>
      <vt:lpstr>УСТНАЯ РАБОТА</vt:lpstr>
      <vt:lpstr>УСТНАЯ РАБОТА</vt:lpstr>
      <vt:lpstr>РЕШИ ЗАДАЧУ</vt:lpstr>
      <vt:lpstr>Решение:</vt:lpstr>
      <vt:lpstr>Задачи  на  смекалку:</vt:lpstr>
      <vt:lpstr>Задачи  на  смекалку:</vt:lpstr>
      <vt:lpstr>Решите  самостоятельно:</vt:lpstr>
      <vt:lpstr>ВСЕМ СПАСИБО  ЗА УРОК!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ДЕЛЕНИЕ ДРОБЕЙ</dc:title>
  <dc:creator>Оля</dc:creator>
  <cp:lastModifiedBy>пользователь</cp:lastModifiedBy>
  <cp:revision>22</cp:revision>
  <dcterms:created xsi:type="dcterms:W3CDTF">2005-12-11T08:31:55Z</dcterms:created>
  <dcterms:modified xsi:type="dcterms:W3CDTF">2018-01-05T17:38:50Z</dcterms:modified>
</cp:coreProperties>
</file>