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73" r:id="rId3"/>
    <p:sldId id="257" r:id="rId4"/>
    <p:sldId id="258" r:id="rId5"/>
    <p:sldId id="266" r:id="rId6"/>
    <p:sldId id="262" r:id="rId7"/>
    <p:sldId id="263" r:id="rId8"/>
    <p:sldId id="265" r:id="rId9"/>
    <p:sldId id="270" r:id="rId10"/>
    <p:sldId id="264" r:id="rId11"/>
    <p:sldId id="271" r:id="rId12"/>
    <p:sldId id="272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84" y="7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A86DC-1128-473F-8E7A-18B0FA3B123D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EB9C2-2EFD-4783-8312-B5BA979B2B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A86DC-1128-473F-8E7A-18B0FA3B123D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EB9C2-2EFD-4783-8312-B5BA979B2B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A86DC-1128-473F-8E7A-18B0FA3B123D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EB9C2-2EFD-4783-8312-B5BA979B2B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80739A8-1924-4370-93C9-7864E282FB2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A86DC-1128-473F-8E7A-18B0FA3B123D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EB9C2-2EFD-4783-8312-B5BA979B2B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A86DC-1128-473F-8E7A-18B0FA3B123D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EB9C2-2EFD-4783-8312-B5BA979B2B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A86DC-1128-473F-8E7A-18B0FA3B123D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EB9C2-2EFD-4783-8312-B5BA979B2B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A86DC-1128-473F-8E7A-18B0FA3B123D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EB9C2-2EFD-4783-8312-B5BA979B2B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A86DC-1128-473F-8E7A-18B0FA3B123D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EB9C2-2EFD-4783-8312-B5BA979B2B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A86DC-1128-473F-8E7A-18B0FA3B123D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EB9C2-2EFD-4783-8312-B5BA979B2B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A86DC-1128-473F-8E7A-18B0FA3B123D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EB9C2-2EFD-4783-8312-B5BA979B2B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A86DC-1128-473F-8E7A-18B0FA3B123D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EB9C2-2EFD-4783-8312-B5BA979B2B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1A86DC-1128-473F-8E7A-18B0FA3B123D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BEB9C2-2EFD-4783-8312-B5BA979B2BE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12.xml"/><Relationship Id="rId1" Type="http://schemas.openxmlformats.org/officeDocument/2006/relationships/audio" Target="file:///F:\&#1056;&#1072;&#1073;&#1086;&#1090;&#1072;%20&#1074;%20&#1076;&#1077;&#1090;&#1089;&#1082;&#1086;&#1084;%20&#1089;&#1072;&#1076;&#1091;\&#1082;&#1086;&#1085;&#1089;&#1087;&#1077;&#1082;&#1090;&#1099;%20&#1079;&#1072;&#1085;&#1103;&#1090;&#1080;&#1081;\&#1085;&#1077;&#1086;&#1078;&#1080;&#1076;&#1072;&#1085;&#1085;&#1086;&#1077;%20&#1087;&#1088;&#1080;&#1082;&#1083;&#1102;&#1095;&#1077;&#1085;&#1080;&#1077;\&#1079;&#1074;&#1091;&#1082;&#1080;%20&#1087;&#1086;%20&#1085;&#1077;&#1086;&#1078;&#1080;&#1076;&#1072;&#1085;&#1085;&#1086;&#1084;&#1091;%20&#1087;&#1088;&#1080;&#1082;&#1083;&#1102;&#1095;&#1077;&#1085;&#1080;&#1102;\Session1_Track45.mp3" TargetMode="External"/><Relationship Id="rId6" Type="http://schemas.openxmlformats.org/officeDocument/2006/relationships/image" Target="../media/image6.png"/><Relationship Id="rId5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42919"/>
            <a:ext cx="7772400" cy="642941"/>
          </a:xfrm>
        </p:spPr>
        <p:txBody>
          <a:bodyPr>
            <a:norm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Структурное подразделение детский сад «Василёк» 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МБОУ Моховской ОШ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143116"/>
            <a:ext cx="6400800" cy="1000132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Тема «Играем и считаем»</a:t>
            </a:r>
          </a:p>
          <a:p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6" descr="79f1f478a76a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35729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6" descr="79f1f478a76a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15240" y="0"/>
            <a:ext cx="142876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643438" y="5143512"/>
            <a:ext cx="37862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Воспитатель: Малкова Наталья          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Анатольевна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пользователь\Desktop\Новая папка (13)\Новая папка (11)\17_SR_orig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57422" y="4357694"/>
            <a:ext cx="1457325" cy="15240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5857884" y="214290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Приложение № 1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пользователь\Desktop\s079373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436" y="0"/>
            <a:ext cx="9151436" cy="6858000"/>
          </a:xfrm>
          <a:prstGeom prst="rect">
            <a:avLst/>
          </a:prstGeom>
          <a:noFill/>
        </p:spPr>
      </p:pic>
      <p:pic>
        <p:nvPicPr>
          <p:cNvPr id="7" name="Рисунок 6" descr="C:\Users\пользователь\Desktop\2345717-ee7a886b432bdb21.png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43306" y="3000372"/>
            <a:ext cx="3286148" cy="3857628"/>
          </a:xfrm>
          <a:prstGeom prst="rect">
            <a:avLst/>
          </a:prstGeom>
          <a:ln>
            <a:noFill/>
          </a:ln>
          <a:effectLst>
            <a:softEdge rad="63500"/>
          </a:effectLst>
        </p:spPr>
      </p:pic>
      <p:sp>
        <p:nvSpPr>
          <p:cNvPr id="13" name="TextBox 12"/>
          <p:cNvSpPr txBox="1"/>
          <p:nvPr/>
        </p:nvSpPr>
        <p:spPr>
          <a:xfrm>
            <a:off x="5072066" y="5143513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 smtClean="0">
                <a:solidFill>
                  <a:srgbClr val="002060"/>
                </a:solidFill>
              </a:rPr>
              <a:t>Задачкино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929190" y="5143512"/>
            <a:ext cx="1500198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err="1" smtClean="0"/>
              <a:t>Задачкин</a:t>
            </a:r>
            <a:endParaRPr lang="ru-RU" sz="2000" b="1" dirty="0"/>
          </a:p>
        </p:txBody>
      </p:sp>
      <p:pic>
        <p:nvPicPr>
          <p:cNvPr id="15" name="Содержимое 3" descr="http://img.cliparto.com/pic/xl/186917/3107194-ball-of-threads.jpg"/>
          <p:cNvPicPr>
            <a:picLocks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830917"/>
            <a:ext cx="1214446" cy="1027083"/>
          </a:xfrm>
          <a:prstGeom prst="rect">
            <a:avLst/>
          </a:prstGeom>
          <a:ln>
            <a:noFill/>
          </a:ln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78 0.04167 C 0.07917 0.03426 0.08003 0.03009 0.0849 0.02569 C 0.08941 0.01389 0.09635 0.00394 0.10625 0.00046 C 0.11823 -0.01019 0.1342 -0.00764 0.14792 -0.01227 C 0.16042 -0.01065 0.16771 -0.00787 0.17899 -0.00278 C 0.1849 0.00278 0.1908 0.01088 0.19792 0.01319 C 0.20156 0.01435 0.20868 0.0162 0.20868 0.0162 C 0.22361 0.02963 0.2434 0.01644 0.2599 0.01319 C 0.26441 0.00949 0.26788 0.00417 0.27274 0.00208 C 0.28646 -0.01042 0.29792 -0.01458 0.31337 -0.02176 C 0.32101 -0.0213 0.32847 -0.02106 0.33611 -0.02014 C 0.34358 -0.01921 0.35052 -0.01551 0.35868 -0.01551 " pathEditMode="relative" ptsTypes="fffffffffffA">
                                      <p:cBhvr>
                                        <p:cTn id="1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пользователь\Desktop\s079373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436" y="0"/>
            <a:ext cx="9151436" cy="6858000"/>
          </a:xfrm>
          <a:prstGeom prst="rect">
            <a:avLst/>
          </a:prstGeom>
          <a:noFill/>
        </p:spPr>
      </p:pic>
      <p:pic>
        <p:nvPicPr>
          <p:cNvPr id="8" name="Рисунок 7" descr="C:\Users\пользователь\Documents\Scanned Documents\Рисунок (44).jpg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741" t="-4120" r="-4741" b="-4120"/>
          <a:stretch/>
        </p:blipFill>
        <p:spPr bwMode="auto">
          <a:xfrm rot="10800000">
            <a:off x="-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" name="Рисунок 11" descr="C:\Users\пользователь\Desktop\1442319_fc0adb421335f4d760.jpg"/>
          <p:cNvPicPr/>
          <p:nvPr/>
        </p:nvPicPr>
        <p:blipFill rotWithShape="1">
          <a:blip r:embed="rId2" cstate="print"/>
          <a:srcRect l="-3814" t="-4120" r="-3814" b="-4120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Содержимое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Спасибо большое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1" name="Рисунок 10" descr="C:\Users\пользователь\Desktop\3744533.g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68" y="1285860"/>
            <a:ext cx="5357850" cy="5572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пользователь\Desktop\0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"/>
            <a:ext cx="9143999" cy="6857998"/>
          </a:xfrm>
          <a:prstGeom prst="rect">
            <a:avLst/>
          </a:prstGeom>
          <a:noFill/>
        </p:spPr>
      </p:pic>
      <p:pic>
        <p:nvPicPr>
          <p:cNvPr id="5" name="Picture 3" descr="G:\DCIM\104SSCAM\SDC17533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5965" t="-4120" r="-5965" b="-4120"/>
          <a:stretch/>
        </p:blipFill>
        <p:spPr bwMode="auto">
          <a:xfrm>
            <a:off x="214281" y="571480"/>
            <a:ext cx="8744011" cy="5143536"/>
          </a:xfrm>
          <a:prstGeom prst="roundRect">
            <a:avLst/>
          </a:prstGeom>
          <a:ln>
            <a:noFill/>
          </a:ln>
          <a:effectLst>
            <a:softEdge rad="635000"/>
          </a:effectLst>
        </p:spPr>
      </p:pic>
      <p:pic>
        <p:nvPicPr>
          <p:cNvPr id="4" name="Рисунок 33" descr="H:\104SSCAM\SDC1754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35302" y="3789040"/>
            <a:ext cx="914993" cy="5060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42919"/>
            <a:ext cx="7772400" cy="642941"/>
          </a:xfrm>
        </p:spPr>
        <p:txBody>
          <a:bodyPr>
            <a:normAutofit/>
          </a:bodyPr>
          <a:lstStyle/>
          <a:p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143116"/>
            <a:ext cx="6400800" cy="1000132"/>
          </a:xfrm>
        </p:spPr>
        <p:txBody>
          <a:bodyPr/>
          <a:lstStyle/>
          <a:p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6" descr="79f1f478a76a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35729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6" descr="79f1f478a76a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15240" y="0"/>
            <a:ext cx="142876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пользователь\Desktop\1352820125_youloveit_ru_cinderella_zolushka37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012" t="-16450" r="-9862" b="-16450"/>
          <a:stretch/>
        </p:blipFill>
        <p:spPr bwMode="auto">
          <a:xfrm>
            <a:off x="2285984" y="928670"/>
            <a:ext cx="4212000" cy="5214974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67" name="Rectangle 123"/>
          <p:cNvSpPr>
            <a:spLocks noChangeArrowheads="1"/>
          </p:cNvSpPr>
          <p:nvPr/>
        </p:nvSpPr>
        <p:spPr bwMode="auto">
          <a:xfrm>
            <a:off x="0" y="0"/>
            <a:ext cx="9296400" cy="7010400"/>
          </a:xfrm>
          <a:prstGeom prst="rect">
            <a:avLst/>
          </a:prstGeom>
          <a:solidFill>
            <a:srgbClr val="00FFFF">
              <a:alpha val="31000"/>
            </a:srgb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66" name="AutoShape 22"/>
          <p:cNvSpPr>
            <a:spLocks noChangeArrowheads="1"/>
          </p:cNvSpPr>
          <p:nvPr/>
        </p:nvSpPr>
        <p:spPr bwMode="auto">
          <a:xfrm>
            <a:off x="914400" y="5867400"/>
            <a:ext cx="685800" cy="685800"/>
          </a:xfrm>
          <a:prstGeom prst="flowChartExtra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67" name="AutoShape 23"/>
          <p:cNvSpPr>
            <a:spLocks noChangeArrowheads="1"/>
          </p:cNvSpPr>
          <p:nvPr/>
        </p:nvSpPr>
        <p:spPr bwMode="auto">
          <a:xfrm>
            <a:off x="2362200" y="5867400"/>
            <a:ext cx="752475" cy="685800"/>
          </a:xfrm>
          <a:prstGeom prst="hexagon">
            <a:avLst>
              <a:gd name="adj" fmla="val 27431"/>
              <a:gd name="vf" fmla="val 11547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68" name="Oval 24"/>
          <p:cNvSpPr>
            <a:spLocks noChangeArrowheads="1"/>
          </p:cNvSpPr>
          <p:nvPr/>
        </p:nvSpPr>
        <p:spPr bwMode="auto">
          <a:xfrm>
            <a:off x="3810000" y="5867400"/>
            <a:ext cx="762000" cy="6858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69" name="AutoShape 25"/>
          <p:cNvSpPr>
            <a:spLocks noChangeArrowheads="1"/>
          </p:cNvSpPr>
          <p:nvPr/>
        </p:nvSpPr>
        <p:spPr bwMode="auto">
          <a:xfrm>
            <a:off x="5334000" y="5867400"/>
            <a:ext cx="752475" cy="685800"/>
          </a:xfrm>
          <a:prstGeom prst="hexagon">
            <a:avLst>
              <a:gd name="adj" fmla="val 27431"/>
              <a:gd name="vf" fmla="val 11547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70" name="AutoShape 26"/>
          <p:cNvSpPr>
            <a:spLocks noChangeArrowheads="1"/>
          </p:cNvSpPr>
          <p:nvPr/>
        </p:nvSpPr>
        <p:spPr bwMode="auto">
          <a:xfrm>
            <a:off x="5562600" y="6019800"/>
            <a:ext cx="304800" cy="304800"/>
          </a:xfrm>
          <a:prstGeom prst="flowChartExtra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71" name="AutoShape 27"/>
          <p:cNvSpPr>
            <a:spLocks noChangeArrowheads="1"/>
          </p:cNvSpPr>
          <p:nvPr/>
        </p:nvSpPr>
        <p:spPr bwMode="auto">
          <a:xfrm>
            <a:off x="7086600" y="5867400"/>
            <a:ext cx="762000" cy="6858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76" name="Line 32"/>
          <p:cNvSpPr>
            <a:spLocks noChangeShapeType="1"/>
          </p:cNvSpPr>
          <p:nvPr/>
        </p:nvSpPr>
        <p:spPr bwMode="auto">
          <a:xfrm>
            <a:off x="0" y="5181600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 rotWithShape="1">
          <a:blip r:embed="rId3" cstate="print"/>
          <a:srcRect l="-22648" t="-11306" r="-22648" b="-11306"/>
          <a:stretch/>
        </p:blipFill>
        <p:spPr bwMode="auto">
          <a:xfrm>
            <a:off x="1524000" y="0"/>
            <a:ext cx="6172200" cy="5208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262" name="AutoShape 118"/>
          <p:cNvSpPr>
            <a:spLocks noChangeArrowheads="1"/>
          </p:cNvSpPr>
          <p:nvPr/>
        </p:nvSpPr>
        <p:spPr bwMode="auto">
          <a:xfrm>
            <a:off x="4724400" y="1905000"/>
            <a:ext cx="838200" cy="10668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263" name="AutoShape 119"/>
          <p:cNvSpPr>
            <a:spLocks noChangeArrowheads="1"/>
          </p:cNvSpPr>
          <p:nvPr/>
        </p:nvSpPr>
        <p:spPr bwMode="auto">
          <a:xfrm rot="-2407701">
            <a:off x="4572000" y="1143000"/>
            <a:ext cx="1052513" cy="1270000"/>
          </a:xfrm>
          <a:custGeom>
            <a:avLst/>
            <a:gdLst>
              <a:gd name="G0" fmla="+- 4734 0 0"/>
              <a:gd name="G1" fmla="+- 11598908 0 0"/>
              <a:gd name="G2" fmla="+- 0 0 11598908"/>
              <a:gd name="T0" fmla="*/ 0 256 1"/>
              <a:gd name="T1" fmla="*/ 180 256 1"/>
              <a:gd name="G3" fmla="+- 11598908 T0 T1"/>
              <a:gd name="T2" fmla="*/ 0 256 1"/>
              <a:gd name="T3" fmla="*/ 90 256 1"/>
              <a:gd name="G4" fmla="+- 11598908 T2 T3"/>
              <a:gd name="G5" fmla="*/ G4 2 1"/>
              <a:gd name="T4" fmla="*/ 90 256 1"/>
              <a:gd name="T5" fmla="*/ 0 256 1"/>
              <a:gd name="G6" fmla="+- 11598908 T4 T5"/>
              <a:gd name="G7" fmla="*/ G6 2 1"/>
              <a:gd name="G8" fmla="abs 11598908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4734"/>
              <a:gd name="G18" fmla="*/ 4734 1 2"/>
              <a:gd name="G19" fmla="+- G18 5400 0"/>
              <a:gd name="G20" fmla="cos G19 11598908"/>
              <a:gd name="G21" fmla="sin G19 11598908"/>
              <a:gd name="G22" fmla="+- G20 10800 0"/>
              <a:gd name="G23" fmla="+- G21 10800 0"/>
              <a:gd name="G24" fmla="+- 10800 0 G20"/>
              <a:gd name="G25" fmla="+- 4734 10800 0"/>
              <a:gd name="G26" fmla="?: G9 G17 G25"/>
              <a:gd name="G27" fmla="?: G9 0 21600"/>
              <a:gd name="G28" fmla="cos 10800 11598908"/>
              <a:gd name="G29" fmla="sin 10800 11598908"/>
              <a:gd name="G30" fmla="sin 4734 11598908"/>
              <a:gd name="G31" fmla="+- G28 10800 0"/>
              <a:gd name="G32" fmla="+- G29 10800 0"/>
              <a:gd name="G33" fmla="+- G30 10800 0"/>
              <a:gd name="G34" fmla="?: G4 0 G31"/>
              <a:gd name="G35" fmla="?: 11598908 G34 0"/>
              <a:gd name="G36" fmla="?: G6 G35 G31"/>
              <a:gd name="G37" fmla="+- 21600 0 G36"/>
              <a:gd name="G38" fmla="?: G4 0 G33"/>
              <a:gd name="G39" fmla="?: 11598908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3043 w 21600"/>
              <a:gd name="T15" fmla="*/ 11208 h 21600"/>
              <a:gd name="T16" fmla="*/ 10800 w 21600"/>
              <a:gd name="T17" fmla="*/ 6066 h 21600"/>
              <a:gd name="T18" fmla="*/ 18557 w 21600"/>
              <a:gd name="T19" fmla="*/ 11208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6072" y="11048"/>
                </a:moveTo>
                <a:cubicBezTo>
                  <a:pt x="6068" y="10966"/>
                  <a:pt x="6066" y="10883"/>
                  <a:pt x="6066" y="10800"/>
                </a:cubicBezTo>
                <a:cubicBezTo>
                  <a:pt x="6066" y="8185"/>
                  <a:pt x="8185" y="6066"/>
                  <a:pt x="10800" y="6066"/>
                </a:cubicBezTo>
                <a:cubicBezTo>
                  <a:pt x="13414" y="6066"/>
                  <a:pt x="15534" y="8185"/>
                  <a:pt x="15534" y="10800"/>
                </a:cubicBezTo>
                <a:cubicBezTo>
                  <a:pt x="15534" y="10883"/>
                  <a:pt x="15531" y="10966"/>
                  <a:pt x="15527" y="11048"/>
                </a:cubicBezTo>
                <a:lnTo>
                  <a:pt x="21585" y="11367"/>
                </a:lnTo>
                <a:cubicBezTo>
                  <a:pt x="21595" y="11178"/>
                  <a:pt x="21600" y="10989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-1" y="10989"/>
                  <a:pt x="4" y="11178"/>
                  <a:pt x="14" y="11367"/>
                </a:cubicBez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264" name="Oval 120"/>
          <p:cNvSpPr>
            <a:spLocks noChangeArrowheads="1"/>
          </p:cNvSpPr>
          <p:nvPr/>
        </p:nvSpPr>
        <p:spPr bwMode="auto">
          <a:xfrm>
            <a:off x="5257800" y="1447800"/>
            <a:ext cx="304800" cy="3048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265" name="AutoShape 121"/>
          <p:cNvSpPr>
            <a:spLocks noChangeArrowheads="1"/>
          </p:cNvSpPr>
          <p:nvPr/>
        </p:nvSpPr>
        <p:spPr bwMode="auto">
          <a:xfrm>
            <a:off x="4876800" y="2286000"/>
            <a:ext cx="523875" cy="457200"/>
          </a:xfrm>
          <a:prstGeom prst="hexagon">
            <a:avLst>
              <a:gd name="adj" fmla="val 28646"/>
              <a:gd name="vf" fmla="val 11547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266" name="AutoShape 122"/>
          <p:cNvSpPr>
            <a:spLocks noChangeArrowheads="1"/>
          </p:cNvSpPr>
          <p:nvPr/>
        </p:nvSpPr>
        <p:spPr bwMode="auto">
          <a:xfrm>
            <a:off x="5029200" y="2362200"/>
            <a:ext cx="228600" cy="228600"/>
          </a:xfrm>
          <a:prstGeom prst="triangle">
            <a:avLst>
              <a:gd name="adj" fmla="val 500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6271" name="Рисунок 6" descr="79f1f478a76a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43800" y="0"/>
            <a:ext cx="16002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72" name="Рисунок 6" descr="79f1f478a76a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6002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73" name="Рисунок 6" descr="79f1f478a76a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8200" y="0"/>
            <a:ext cx="16002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74" name="Рисунок 6" descr="79f1f478a76a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05600" y="0"/>
            <a:ext cx="16002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75" name="Рисунок 6" descr="79f1f478a76a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43800" y="0"/>
            <a:ext cx="16002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76" name="Рисунок 6" descr="79f1f478a76a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16002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78" name="AutoShape 134"/>
          <p:cNvSpPr>
            <a:spLocks noChangeArrowheads="1"/>
          </p:cNvSpPr>
          <p:nvPr/>
        </p:nvSpPr>
        <p:spPr bwMode="auto">
          <a:xfrm>
            <a:off x="2590800" y="6019800"/>
            <a:ext cx="304800" cy="304800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279" name="AutoShape 135"/>
          <p:cNvSpPr>
            <a:spLocks noChangeArrowheads="1"/>
          </p:cNvSpPr>
          <p:nvPr/>
        </p:nvSpPr>
        <p:spPr bwMode="auto">
          <a:xfrm>
            <a:off x="1143000" y="6172200"/>
            <a:ext cx="228600" cy="228600"/>
          </a:xfrm>
          <a:prstGeom prst="octagon">
            <a:avLst>
              <a:gd name="adj" fmla="val 29167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280" name="AutoShape 136"/>
          <p:cNvSpPr>
            <a:spLocks noChangeArrowheads="1"/>
          </p:cNvSpPr>
          <p:nvPr/>
        </p:nvSpPr>
        <p:spPr bwMode="auto">
          <a:xfrm>
            <a:off x="4038600" y="5943600"/>
            <a:ext cx="304800" cy="381000"/>
          </a:xfrm>
          <a:prstGeom prst="flowChartExtra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282" name="AutoShape 138"/>
          <p:cNvSpPr>
            <a:spLocks noChangeArrowheads="1"/>
          </p:cNvSpPr>
          <p:nvPr/>
        </p:nvSpPr>
        <p:spPr bwMode="auto">
          <a:xfrm>
            <a:off x="7315200" y="6019800"/>
            <a:ext cx="304800" cy="304800"/>
          </a:xfrm>
          <a:prstGeom prst="flowChartExtra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6291" name="Session1_Track45.mp3">
            <a:hlinkClick r:id="" action="ppaction://media"/>
          </p:cNvPr>
          <p:cNvPicPr>
            <a:picLocks noGrp="1" noRot="1" noChangeAspect="1" noChangeArrowheads="1"/>
          </p:cNvPicPr>
          <p:nvPr>
            <p:ph sz="quarter" idx="4"/>
            <a:audioFile r:link="rId1"/>
          </p:nvPr>
        </p:nvPicPr>
        <p:blipFill>
          <a:blip r:embed="rId6" cstate="print"/>
          <a:srcRect/>
          <a:stretch>
            <a:fillRect/>
          </a:stretch>
        </p:blipFill>
        <p:spPr>
          <a:xfrm>
            <a:off x="228600" y="0"/>
            <a:ext cx="304800" cy="3048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570" fill="hold"/>
                                        <p:tgtEl>
                                          <p:spTgt spid="629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6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6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6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6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6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6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7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" dur="250" autoRev="1" fill="hold"/>
                                        <p:tgtEl>
                                          <p:spTgt spid="616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43" dur="250" autoRev="1" fill="hold"/>
                                        <p:tgtEl>
                                          <p:spTgt spid="616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4" dur="250" autoRev="1" fill="hold"/>
                                        <p:tgtEl>
                                          <p:spTgt spid="616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250" autoRev="1" fill="hold"/>
                                        <p:tgtEl>
                                          <p:spTgt spid="616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27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7" dur="250" autoRev="1" fill="hold"/>
                                        <p:tgtEl>
                                          <p:spTgt spid="617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48" dur="250" autoRev="1" fill="hold"/>
                                        <p:tgtEl>
                                          <p:spTgt spid="617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9" dur="250" autoRev="1" fill="hold"/>
                                        <p:tgtEl>
                                          <p:spTgt spid="617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250" autoRev="1" fill="hold"/>
                                        <p:tgtEl>
                                          <p:spTgt spid="617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5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291"/>
                </p:tgtEl>
              </p:cMediaNode>
            </p:audio>
          </p:childTnLst>
        </p:cTn>
      </p:par>
    </p:tnLst>
    <p:bldLst>
      <p:bldP spid="6166" grpId="0" animBg="1"/>
      <p:bldP spid="6167" grpId="0" animBg="1"/>
      <p:bldP spid="6168" grpId="0" animBg="1"/>
      <p:bldP spid="6169" grpId="0" animBg="1"/>
      <p:bldP spid="6169" grpId="1" animBg="1"/>
      <p:bldP spid="6170" grpId="0" animBg="1"/>
      <p:bldP spid="6170" grpId="1" animBg="1"/>
      <p:bldP spid="6171" grpId="0" animBg="1"/>
      <p:bldP spid="6278" grpId="0" animBg="1"/>
      <p:bldP spid="6279" grpId="0" animBg="1"/>
      <p:bldP spid="6280" grpId="0" animBg="1"/>
      <p:bldP spid="628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/>
          <a:srcRect l="-25818" t="-30906" r="-25818" b="-30906"/>
          <a:stretch/>
        </p:blipFill>
        <p:spPr bwMode="auto">
          <a:xfrm>
            <a:off x="1714480" y="-15786"/>
            <a:ext cx="5786478" cy="68737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Рисунок 6" descr="79f1f478a76a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428660" y="0"/>
            <a:ext cx="192879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79f1f478a76a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00958" y="0"/>
            <a:ext cx="200026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6" descr="79f1f478a76a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>
            <a:off x="500034" y="0"/>
            <a:ext cx="16002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6" descr="79f1f478a76a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959173">
            <a:off x="7015869" y="33358"/>
            <a:ext cx="16002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/>
          <a:srcRect l="-28027" t="-30226" r="-28027" b="-30226"/>
          <a:stretch/>
        </p:blipFill>
        <p:spPr bwMode="auto">
          <a:xfrm>
            <a:off x="1714480" y="-15786"/>
            <a:ext cx="5786478" cy="68737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Рисунок 6" descr="79f1f478a76a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428660" y="0"/>
            <a:ext cx="192879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79f1f478a76a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00958" y="0"/>
            <a:ext cx="200026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6" descr="79f1f478a76a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>
            <a:off x="500034" y="0"/>
            <a:ext cx="16002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6" descr="79f1f478a76a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959173">
            <a:off x="7015869" y="33358"/>
            <a:ext cx="16002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Содержимое 3" descr="http://img.cliparto.com/pic/xl/186917/3107194-ball-of-threads.jpg"/>
          <p:cNvPicPr>
            <a:picLocks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9058" y="3929066"/>
            <a:ext cx="2000264" cy="1928826"/>
          </a:xfrm>
          <a:prstGeom prst="rect">
            <a:avLst/>
          </a:prstGeom>
          <a:ln>
            <a:noFill/>
          </a:ln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пользователь\Desktop\s0793736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/>
          <a:srcRect l="-3181" t="-4741" r="-3181" b="-4741"/>
          <a:stretch/>
        </p:blipFill>
        <p:spPr bwMode="auto">
          <a:xfrm>
            <a:off x="-7436" y="0"/>
            <a:ext cx="9151436" cy="6858000"/>
          </a:xfrm>
          <a:prstGeom prst="rect">
            <a:avLst/>
          </a:prstGeom>
          <a:noFill/>
        </p:spPr>
      </p:pic>
      <p:pic>
        <p:nvPicPr>
          <p:cNvPr id="6" name="Рисунок 5" descr="C:\Users\пользователь\Desktop\918377-3518547e5fb5acc7.gif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712" t="4167" r="1609"/>
          <a:stretch>
            <a:fillRect/>
          </a:stretch>
        </p:blipFill>
        <p:spPr bwMode="auto">
          <a:xfrm>
            <a:off x="0" y="2571744"/>
            <a:ext cx="3643338" cy="3286124"/>
          </a:xfrm>
          <a:prstGeom prst="rect">
            <a:avLst/>
          </a:prstGeom>
          <a:ln>
            <a:solidFill>
              <a:schemeClr val="accent1"/>
            </a:solidFill>
          </a:ln>
          <a:effectLst>
            <a:softEdge rad="317500"/>
          </a:effectLst>
        </p:spPr>
      </p:pic>
      <p:pic>
        <p:nvPicPr>
          <p:cNvPr id="7" name="Рисунок 6" descr="C:\Users\пользователь\Desktop\2345717-ee7a886b432bdb21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43306" y="3429000"/>
            <a:ext cx="2524125" cy="3429000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  <p:pic>
        <p:nvPicPr>
          <p:cNvPr id="8" name="Рисунок 7" descr="C:\Users\пользователь\Desktop\159474--42806278-m750x740-u988d7.jpg"/>
          <p:cNvPicPr/>
          <p:nvPr/>
        </p:nvPicPr>
        <p:blipFill>
          <a:blip r:embed="rId5" cstate="screen">
            <a:clrChange>
              <a:clrFrom>
                <a:srgbClr val="C3C4BF"/>
              </a:clrFrom>
              <a:clrTo>
                <a:srgbClr val="C3C4B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86512" y="2928934"/>
            <a:ext cx="2743200" cy="3165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2071670" y="507207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928662" y="371475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2928926" y="464344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714348" y="3214686"/>
            <a:ext cx="3016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8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2000232" y="400050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1214415" y="4500570"/>
            <a:ext cx="3571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6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2428860" y="3071810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7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пользователь\Desktop\s079373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1436" cy="6858000"/>
          </a:xfrm>
          <a:prstGeom prst="rect">
            <a:avLst/>
          </a:prstGeom>
          <a:noFill/>
        </p:spPr>
      </p:pic>
      <p:pic>
        <p:nvPicPr>
          <p:cNvPr id="6" name="Рисунок 5" descr="C:\Users\пользователь\Desktop\918377-3518547e5fb5acc7.gif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712" t="4167" r="1609"/>
          <a:stretch>
            <a:fillRect/>
          </a:stretch>
        </p:blipFill>
        <p:spPr bwMode="auto">
          <a:xfrm>
            <a:off x="0" y="2500306"/>
            <a:ext cx="4071934" cy="3357562"/>
          </a:xfrm>
          <a:prstGeom prst="rect">
            <a:avLst/>
          </a:prstGeom>
          <a:ln>
            <a:solidFill>
              <a:schemeClr val="accent1"/>
            </a:solidFill>
          </a:ln>
          <a:effectLst>
            <a:softEdge rad="317500"/>
          </a:effectLst>
        </p:spPr>
      </p:pic>
      <p:sp>
        <p:nvSpPr>
          <p:cNvPr id="9" name="TextBox 8"/>
          <p:cNvSpPr txBox="1"/>
          <p:nvPr/>
        </p:nvSpPr>
        <p:spPr>
          <a:xfrm>
            <a:off x="2714612" y="4857760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1</a:t>
            </a:r>
            <a:endParaRPr lang="ru-RU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928662" y="371475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5</a:t>
            </a:r>
            <a:endParaRPr lang="ru-RU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428992" y="4500570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3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28662" y="2928934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8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28992" y="4967058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9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 rot="10800000" flipH="1" flipV="1">
            <a:off x="2714612" y="2928934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7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15" name="Содержимое 3" descr="http://img.cliparto.com/pic/xl/186917/3107194-ball-of-threads.jpg"/>
          <p:cNvPicPr>
            <a:picLocks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6380" y="4000504"/>
            <a:ext cx="1214446" cy="1098521"/>
          </a:xfrm>
          <a:prstGeom prst="rect">
            <a:avLst/>
          </a:prstGeom>
          <a:ln>
            <a:noFill/>
          </a:ln>
          <a:effectLst>
            <a:softEdge rad="63500"/>
          </a:effectLst>
        </p:spPr>
      </p:pic>
      <p:pic>
        <p:nvPicPr>
          <p:cNvPr id="16" name="Picture 2" descr="C:\Users\пользователь\Desktop\Новая папка (13)\Новая папка (11)\17_SR_orig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671891">
            <a:off x="6718942" y="5640449"/>
            <a:ext cx="979137" cy="1023934"/>
          </a:xfrm>
          <a:prstGeom prst="rect">
            <a:avLst/>
          </a:prstGeom>
          <a:noFill/>
        </p:spPr>
      </p:pic>
      <p:sp>
        <p:nvSpPr>
          <p:cNvPr id="18" name="Прямоугольник 17"/>
          <p:cNvSpPr/>
          <p:nvPr/>
        </p:nvSpPr>
        <p:spPr>
          <a:xfrm flipH="1">
            <a:off x="1357290" y="4572008"/>
            <a:ext cx="50006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6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57158" y="1357298"/>
            <a:ext cx="4286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1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57224" y="1394691"/>
            <a:ext cx="5000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2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285852" y="1428736"/>
            <a:ext cx="3571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3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43042" y="1428736"/>
            <a:ext cx="3571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4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071670" y="1428736"/>
            <a:ext cx="5000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5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428860" y="1428736"/>
            <a:ext cx="4286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6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857488" y="1428736"/>
            <a:ext cx="571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7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357554" y="1428736"/>
            <a:ext cx="571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8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857620" y="1428736"/>
            <a:ext cx="5000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9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429124" y="1357298"/>
            <a:ext cx="10715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10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7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80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8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8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4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92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96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4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00" dur="20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04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4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08" dur="2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4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12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19" grpId="1"/>
      <p:bldP spid="21" grpId="0"/>
      <p:bldP spid="21" grpId="1"/>
      <p:bldP spid="22" grpId="0"/>
      <p:bldP spid="22" grpId="1"/>
      <p:bldP spid="23" grpId="0"/>
      <p:bldP spid="23" grpId="1"/>
      <p:bldP spid="24" grpId="0"/>
      <p:bldP spid="24" grpId="1"/>
      <p:bldP spid="25" grpId="0"/>
      <p:bldP spid="25" grpId="1"/>
      <p:bldP spid="26" grpId="0" build="allAtOnce"/>
      <p:bldP spid="27" grpId="0"/>
      <p:bldP spid="27" grpId="1"/>
      <p:bldP spid="28" grpId="0" build="allAtOnce"/>
      <p:bldP spid="29" grpId="0"/>
      <p:bldP spid="29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пользователь\Desktop\s079373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1436" cy="6858000"/>
          </a:xfrm>
          <a:prstGeom prst="rect">
            <a:avLst/>
          </a:prstGeom>
          <a:noFill/>
        </p:spPr>
      </p:pic>
      <p:pic>
        <p:nvPicPr>
          <p:cNvPr id="8" name="Рисунок 7" descr="C:\Users\пользователь\Desktop\159474--42806278-m750x740-u988d7.jpg"/>
          <p:cNvPicPr/>
          <p:nvPr/>
        </p:nvPicPr>
        <p:blipFill>
          <a:blip r:embed="rId3" cstate="screen">
            <a:clrChange>
              <a:clrFrom>
                <a:srgbClr val="C3C4BF"/>
              </a:clrFrom>
              <a:clrTo>
                <a:srgbClr val="C3C4B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9058" y="2571744"/>
            <a:ext cx="4814902" cy="3879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Содержимое 3" descr="http://img.cliparto.com/pic/xl/186917/3107194-ball-of-threads.jpg"/>
          <p:cNvPicPr>
            <a:picLocks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830917"/>
            <a:ext cx="1214446" cy="1027083"/>
          </a:xfrm>
          <a:prstGeom prst="rect">
            <a:avLst/>
          </a:prstGeom>
          <a:ln>
            <a:noFill/>
          </a:ln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125 0.03056 C 0.08472 0.02384 0.08628 0.01759 0.0908 0.01157 C 0.09115 0.00995 0.09115 0.00787 0.09201 0.00671 C 0.0941 0.00394 0.09705 0.00324 0.09913 0.00046 C 0.10069 -0.00162 0.10208 -0.0044 0.10399 -0.00602 C 0.10538 -0.00718 0.10712 -0.00718 0.10868 -0.00764 C 0.11667 -0.01782 0.12899 -0.02292 0.13958 -0.02662 C 0.15885 -0.0331 0.1783 -0.03611 0.19792 -0.03935 C 0.20781 -0.03889 0.21788 -0.03866 0.22778 -0.03773 C 0.23628 -0.03681 0.24549 -0.03171 0.25399 -0.02986 C 0.25833 -0.02778 0.26285 -0.02731 0.26701 -0.025 C 0.27292 -0.02153 0.27847 -0.01759 0.2849 -0.01551 C 0.29253 -0.00833 0.30243 -0.00671 0.31111 -0.00278 C 0.31562 0.00139 0.31858 0.00208 0.32413 0.00347 C 0.33333 0.00301 0.34236 0.00301 0.35156 0.00208 C 0.35746 0.00162 0.36181 -0.00486 0.36701 -0.00764 C 0.37569 -0.01227 0.3816 -0.01227 0.3908 -0.01227 " pathEditMode="relative" ptsTypes="ffffffffffffffffA">
                                      <p:cBhvr>
                                        <p:cTn id="1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пользователь\Desktop\s079373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1436" cy="6858000"/>
          </a:xfrm>
          <a:prstGeom prst="rect">
            <a:avLst/>
          </a:prstGeom>
          <a:noFill/>
        </p:spPr>
      </p:pic>
      <p:pic>
        <p:nvPicPr>
          <p:cNvPr id="6" name="Рисунок 5" descr="C:\Users\пользователь\Documents\Scanned Documents\Рисунок (43).jpg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837" t="-2624" r="-1837" b="-2624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428596" y="6143644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10</a:t>
            </a:r>
            <a:endParaRPr lang="ru-RU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7929586" y="6143644"/>
            <a:ext cx="516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5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327</TotalTime>
  <Words>50</Words>
  <Application>Microsoft Office PowerPoint</Application>
  <PresentationFormat>Экран (4:3)</PresentationFormat>
  <Paragraphs>39</Paragraphs>
  <Slides>13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Calibri</vt:lpstr>
      <vt:lpstr>Times New Roman</vt:lpstr>
      <vt:lpstr>Тема Office</vt:lpstr>
      <vt:lpstr>Структурное подразделение детский сад «Василёк»  МБОУ Моховской ОШ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DG Win&amp;Soft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Наталья</cp:lastModifiedBy>
  <cp:revision>37</cp:revision>
  <dcterms:created xsi:type="dcterms:W3CDTF">2015-03-26T16:34:07Z</dcterms:created>
  <dcterms:modified xsi:type="dcterms:W3CDTF">2018-01-07T14:57:33Z</dcterms:modified>
</cp:coreProperties>
</file>