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7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42" d="100"/>
          <a:sy n="42" d="100"/>
        </p:scale>
        <p:origin x="6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7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039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13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37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047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787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049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090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5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52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13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5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034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61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461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87563B7-542F-4626-863B-FA991DECFF55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99EC403-1065-4183-917A-91596868C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11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Михаил Михайлович Пришвин</a:t>
            </a:r>
            <a:endParaRPr lang="ru-RU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михаил пришвин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1863" y="1352551"/>
            <a:ext cx="285750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63500" dist="50800">
              <a:prstClr val="black">
                <a:alpha val="50000"/>
              </a:prstClr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5059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504" y="3781986"/>
            <a:ext cx="4371333" cy="29142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464" y="3857625"/>
            <a:ext cx="4000500" cy="3000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8661" y="306293"/>
            <a:ext cx="4919021" cy="32793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35" y="306293"/>
            <a:ext cx="4840941" cy="327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292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887506"/>
            <a:ext cx="3865134" cy="1735667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Константин Паустовский</a:t>
            </a:r>
            <a:endParaRPr lang="ru-RU" sz="40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75" y="708493"/>
            <a:ext cx="3668418" cy="52779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3859212" cy="215153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</a:rPr>
              <a:t>Михаил Пришвин – певец русской природы</a:t>
            </a:r>
          </a:p>
          <a:p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51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Семья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Мать –Мария Ивановна</a:t>
            </a:r>
          </a:p>
          <a:p>
            <a:pPr marL="0" indent="0">
              <a:buNone/>
            </a:pPr>
            <a:r>
              <a:rPr lang="ru-RU" sz="3200" dirty="0" smtClean="0"/>
              <a:t>Игнатова</a:t>
            </a:r>
          </a:p>
          <a:p>
            <a:pPr marL="0" indent="0">
              <a:buNone/>
            </a:pPr>
            <a:endParaRPr lang="ru-RU" sz="3200" dirty="0" smtClean="0"/>
          </a:p>
          <a:p>
            <a:r>
              <a:rPr lang="ru-RU" sz="3200" dirty="0" smtClean="0"/>
              <a:t>Отец –Михаил Дмитриевич</a:t>
            </a:r>
          </a:p>
          <a:p>
            <a:pPr marL="0" indent="0">
              <a:buNone/>
            </a:pPr>
            <a:r>
              <a:rPr lang="ru-RU" sz="3200" dirty="0" smtClean="0"/>
              <a:t> Пришвин</a:t>
            </a:r>
          </a:p>
          <a:p>
            <a:endParaRPr lang="ru-RU" sz="3200" dirty="0" smtClean="0"/>
          </a:p>
          <a:p>
            <a:r>
              <a:rPr lang="ru-RU" sz="3200" dirty="0" smtClean="0"/>
              <a:t>Дед – Дмитрий Иванович</a:t>
            </a:r>
          </a:p>
          <a:p>
            <a:pPr marL="0" indent="0">
              <a:buNone/>
            </a:pPr>
            <a:r>
              <a:rPr lang="ru-RU" sz="3200" dirty="0" smtClean="0"/>
              <a:t>   Пришвин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9870" y="2823882"/>
            <a:ext cx="2565467" cy="34375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491" y="2823882"/>
            <a:ext cx="2557496" cy="35769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3994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477" y="1901638"/>
            <a:ext cx="5715000" cy="4533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2716307" y="753036"/>
            <a:ext cx="6979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Семья Пришвиных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02557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859" y="753035"/>
            <a:ext cx="2925129" cy="5204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5069541" y="2205318"/>
            <a:ext cx="53519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Все дети в семье учились хорошо и только маленький Михаил отставал по некоторым предметам, из-за чего не раз оставался на второй год…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386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2979" y="2201033"/>
            <a:ext cx="6494929" cy="43997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782980" y="531282"/>
            <a:ext cx="64949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В годы Первой Мировой войны Михаил Михайлович был военным корреспондентом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3617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1" y="187138"/>
            <a:ext cx="4571682" cy="32116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040" y="299196"/>
            <a:ext cx="3147708" cy="2389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131" y="1282134"/>
            <a:ext cx="4019550" cy="5524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657" y="3607729"/>
            <a:ext cx="4142317" cy="29883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177" y="2919594"/>
            <a:ext cx="2591360" cy="3887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6295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89" y="178775"/>
            <a:ext cx="5339322" cy="3999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8851" y="178775"/>
            <a:ext cx="2159654" cy="29963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793" y="3475517"/>
            <a:ext cx="5607424" cy="31404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9009530" y="1809112"/>
            <a:ext cx="2837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Учитель М.М. Пришвин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9405" y="4908176"/>
            <a:ext cx="5002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Фотоаппараты Михаила Пришвина. Он был страстным фотолюбителем.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50500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516" y="1861343"/>
            <a:ext cx="5950884" cy="449689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2789" y="556971"/>
            <a:ext cx="2846294" cy="187381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bg1">
                <a:lumMod val="75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937" y="2653008"/>
            <a:ext cx="4810125" cy="3705225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4">
                <a:lumMod val="60000"/>
                <a:lumOff val="4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820271" y="409053"/>
            <a:ext cx="56208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В 1930 году Михаил Пришвин обучался автоделу, купил фургон, на котором путешествовал. Ласково называл свой автомобиль «Машенька».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1017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24" y="414562"/>
            <a:ext cx="4504764" cy="29421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25" y="3478274"/>
            <a:ext cx="4504764" cy="2910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8010" y="807821"/>
            <a:ext cx="4904180" cy="3250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4264" y="3718670"/>
            <a:ext cx="4617994" cy="3045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2921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91</TotalTime>
  <Words>100</Words>
  <Application>Microsoft Office PowerPoint</Application>
  <PresentationFormat>Широкоэкранный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 (конференц-зал)</vt:lpstr>
      <vt:lpstr>Михаил Михайлович Пришвин</vt:lpstr>
      <vt:lpstr>Семья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Константин Паустовский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Михайлович Пришвин</dc:title>
  <dc:creator>ron swanson</dc:creator>
  <cp:lastModifiedBy>ron swanson</cp:lastModifiedBy>
  <cp:revision>21</cp:revision>
  <dcterms:created xsi:type="dcterms:W3CDTF">2017-02-05T10:18:06Z</dcterms:created>
  <dcterms:modified xsi:type="dcterms:W3CDTF">2018-01-07T11:39:39Z</dcterms:modified>
</cp:coreProperties>
</file>