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1" r:id="rId3"/>
    <p:sldId id="264" r:id="rId4"/>
    <p:sldId id="263" r:id="rId5"/>
    <p:sldId id="276" r:id="rId6"/>
    <p:sldId id="265" r:id="rId7"/>
    <p:sldId id="266" r:id="rId8"/>
    <p:sldId id="268" r:id="rId9"/>
    <p:sldId id="275" r:id="rId10"/>
    <p:sldId id="262" r:id="rId11"/>
    <p:sldId id="267" r:id="rId12"/>
    <p:sldId id="269" r:id="rId13"/>
    <p:sldId id="270" r:id="rId14"/>
    <p:sldId id="271" r:id="rId15"/>
    <p:sldId id="272" r:id="rId16"/>
    <p:sldId id="273" r:id="rId17"/>
    <p:sldId id="260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81" autoAdjust="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979CDF1-C811-4F10-9323-C45BE4ACCB2F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912328B-9057-4A8D-8B87-D72AE2B59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9CDF1-C811-4F10-9323-C45BE4ACCB2F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12328B-9057-4A8D-8B87-D72AE2B59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979CDF1-C811-4F10-9323-C45BE4ACCB2F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912328B-9057-4A8D-8B87-D72AE2B59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9CDF1-C811-4F10-9323-C45BE4ACCB2F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12328B-9057-4A8D-8B87-D72AE2B59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979CDF1-C811-4F10-9323-C45BE4ACCB2F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912328B-9057-4A8D-8B87-D72AE2B59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9CDF1-C811-4F10-9323-C45BE4ACCB2F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12328B-9057-4A8D-8B87-D72AE2B59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9CDF1-C811-4F10-9323-C45BE4ACCB2F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12328B-9057-4A8D-8B87-D72AE2B59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9CDF1-C811-4F10-9323-C45BE4ACCB2F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12328B-9057-4A8D-8B87-D72AE2B59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979CDF1-C811-4F10-9323-C45BE4ACCB2F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12328B-9057-4A8D-8B87-D72AE2B59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9CDF1-C811-4F10-9323-C45BE4ACCB2F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12328B-9057-4A8D-8B87-D72AE2B59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79CDF1-C811-4F10-9323-C45BE4ACCB2F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12328B-9057-4A8D-8B87-D72AE2B590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979CDF1-C811-4F10-9323-C45BE4ACCB2F}" type="datetimeFigureOut">
              <a:rPr lang="ru-RU" smtClean="0"/>
              <a:pPr/>
              <a:t>17.03.2014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912328B-9057-4A8D-8B87-D72AE2B590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yandsearch?source=wiz&amp;fp=2&amp;img_url=http://www.planetaskazok.ru/images/stories/dr_skz/zayats_kosika_i_druzya/img_31.jpg&amp;uinfo=ww-1349-wh-651-fw-1124-fh-448-pd-1&amp;p=2&amp;text=%D0%9A%D0%B0%D1%80%D1%82%D0%B8%D0%BD%D0%BA%D0%B8%20%D0%B2%D0%BE%D0%B4%D1%8B%20%D1%80%D0%B5%D0%BA%D0%B8,%20%D0%BC%D0%BE%D1%80%D1%8F,%D1%80%D1%83%D1%87%D0%B5%D0%B9%D0%BA%D0%B0,%20%D0%BB%D1%83%D0%B6%D0%B8,%20%D0%B4%D0%BE%D0%B6%D0%B4%D1%8F.&amp;noreask=1&amp;pos=78&amp;rpt=simage&amp;lr=1091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yandsearch?p=1&amp;text=%D0%B4%D0%BB%D1%8F%20%D1%87%D0%B5%D0%B3%D0%BE%20%D0%BD%D1%83%D0%B6%D0%BD%D0%B0%20%D0%B2%D0%BE%D0%B4%D0%B0%20%D0%BA%D0%B0%D1%80%D1%82%D0%B8%D0%BD%D0%BA%D0%B8%20%D0%B4%D0%BB%D1%8F%20%D0%B4%D0%B5%D1%82%D0%B5%D0%B9&amp;fp=1&amp;img_url=http://copypast.ru/uploads/posts/thumbs/1255897115_9.jpg&amp;pos=48&amp;uinfo=ww-1349-wh-651-fw-1124-fh-448-pd-1&amp;rpt=simage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yandex.ru/yandsearch?p=2&amp;text=%D0%B4%D0%BB%D1%8F%20%D1%87%D0%B5%D0%B3%D0%BE%20%D0%BD%D1%83%D0%B6%D0%BD%D0%B0%20%D0%B2%D0%BE%D0%B4%D0%B0%20%D0%BA%D0%B0%D1%80%D1%82%D0%B8%D0%BD%D0%BA%D0%B8%20%D1%83%D0%BC%D1%8B%D0%B2%D0%B0%D1%82%D1%8C%D1%81%D1%8F&amp;fp=2&amp;img_url=http://mdou38.edu.yar.ru/images/341_w388_h388.jpg&amp;pos=83&amp;uinfo=ww-1349-wh-651-fw-1124-fh-448-pd-1&amp;rpt=simage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yandex.ru/yandsearch?text=%D0%B4%D0%BB%D1%8F%20%D1%87%D0%B5%D0%B3%D0%BE%20%D0%BD%D1%83%D0%B6%D0%BD%D0%B0%20%D0%B2%D0%BE%D0%B4%D0%B0%20%D0%BA%D0%B0%D1%80%D1%82%D0%B8%D0%BD%D0%BA%D0%B8%20%D0%BA%D1%83%D0%BF%D0%B0%D1%82%D1%8C%D1%81%D1%8F&amp;fp=0&amp;pos=18&amp;uinfo=ww-1349-wh-651-fw-1124-fh-448-pd-1&amp;rpt=simage&amp;img_url=http://azbez.com/sites/azbez.com/files/images/007_kopiya_2.300x300.jpg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ages.yandex.ru/yandsearch?p=1&amp;text=%D0%B4%D0%BB%D1%8F%20%D1%87%D0%B5%D0%B3%D0%BE%20%D0%BD%D1%83%D0%B6%D0%BD%D0%B0%20%D0%B2%D0%BE%D0%B4%D0%B0%20%D0%BA%D0%B0%D1%80%D1%82%D0%B8%D0%BD%D0%BA%D0%B8%20%D1%81%D1%82%D0%B8%D1%80%D0%B0%D1%82%D1%81%D1%8F&amp;fp=1&amp;pos=36&amp;uinfo=ww-1349-wh-651-fw-1124-fh-448-pd-1&amp;rpt=simage&amp;img_url=http://s51.radikal.ru/i133/0807/1e/499685111dd2.jpg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ages.yandex.ru/yandsearch?text=%D0%B4%D0%BB%D1%8F%20%D1%87%D0%B5%D0%B3%D0%BE%20%D0%BD%D1%83%D0%B6%D0%BD%D0%B0%20%D0%B2%D0%BE%D0%B4%D0%B0%20%D0%BA%D0%B0%D1%80%D1%82%D0%B8%D0%BD%D0%BA%D0%B8%20%D0%BF%D0%BE%D0%BB%D0%B8%D0%B2%D0%B0%D1%82%D1%8C&amp;fp=0&amp;img_url=http://www.donbass.ua/multimedia/images/news/240_180/2013/06/03/poliv.jpg&amp;pos=6&amp;uinfo=ww-1349-wh-651-fw-1124-fh-448-pd-1&amp;rpt=simage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images.yandex.ru/yandsearch?source=wiz&amp;fp=0&amp;text=%D0%BF%D1%80%D0%B5%D0%B7%D0%B5%D0%BD%D1%82%D0%B0%D1%86%D0%B8%D1%8F%20%D0%BD%D0%B0%20%D1%82%D0%B5%D0%BC%D1%83%20%D0%B2%D0%BE%D0%B4%D0%B0%20%D0%B2%20%D0%B4%D0%B5%D1%82%D1%81%D0%BA%D0%BE%D0%BC%20%D1%81%D0%B0%D0%B4%D1%83&amp;noreask=1&amp;pos=22&amp;lr=1091&amp;rpt=simage&amp;uinfo=ww-1349-wh-651-fw-1124-fh-448-pd-1&amp;img_url=http://900igr.net/datas/okruzhajuschij-mir/Sostojanija-vody/0016-016-Beregite-vodu.jp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fp=0&amp;text=%D0%9A%D0%B0%D1%80%D1%82%D0%B8%D0%BD%D0%BA%D0%B8%20%D0%B2%D0%BE%D0%B4%D1%8B%20%D1%80%D0%B5%D0%BA%D0%B8,%20%D0%BC%D0%BE%D1%80%D1%8F,%D1%80%D1%83%D1%87%D0%B5%D0%B9%D0%BA%D0%B0,%20%D0%BB%D1%83%D0%B6%D0%B8,%20%D0%B4%D0%BE%D0%B6%D0%B4%D1%8F.&amp;noreask=1&amp;pos=2&amp;lr=1091&amp;rpt=simage&amp;uinfo=ww-1349-wh-651-fw-1124-fh-448-pd-1&amp;img_url=http://ppt4web.ru/images/848/25833/310/img12.jpg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source=wiz&amp;fp=10&amp;uinfo=ww-1349-wh-651-fw-1124-fh-448-pd-1&amp;p=10&amp;text=%D0%9A%D0%B0%D1%80%D1%82%D0%B8%D0%BD%D0%BA%D0%B8%20%D0%B2%D0%BE%D0%B4%D1%8B%20%D1%80%D0%B5%D0%BA%D0%B8,%20%D0%BC%D0%BE%D1%80%D1%8F,%D1%80%D1%83%D1%87%D0%B5%D0%B9%D0%BA%D0%B0,%20%D0%BB%D1%83%D0%B6%D0%B8,%20%D0%B4%D0%BE%D0%B6%D0%B4%D1%8F.&amp;noreask=1&amp;pos=308&amp;rpt=simage&amp;lr=1091&amp;img_url=http://img2.board.com.ua/a/2000791094/wm/2-kopaem-i-chistim-ozera-reki-prudyi-reki.jpg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source=wiz&amp;fp=2&amp;uinfo=ww-1349-wh-651-fw-1124-fh-448-pd-1&amp;p=2&amp;text=%D0%9A%D0%B0%D1%80%D1%82%D0%B8%D0%BD%D0%BA%D0%B8%20%D0%B2%D0%BE%D0%B4%D1%8B%20%D1%80%D0%B5%D0%BA%D0%B8,%20%D0%BC%D0%BE%D1%80%D1%8F,%D1%80%D1%83%D1%87%D0%B5%D0%B9%D0%BA%D0%B0,%20%D0%BB%D1%83%D0%B6%D0%B8,%20%D0%B4%D0%BE%D0%B6%D0%B4%D1%8F.&amp;noreask=1&amp;pos=89&amp;rpt=simage&amp;lr=1091&amp;img_url=http://img-fotki.yandex.ru/get/3709/florchik.21/0_382ff_79db4481_XL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source=wiz&amp;fp=13&amp;uinfo=ww-1349-wh-651-fw-1124-fh-448-pd-1&amp;p=13&amp;text=%D0%9A%D0%B0%D1%80%D1%82%D0%B8%D0%BD%D0%BA%D0%B8%20%D0%B2%D0%BE%D0%B4%D1%8B%20%D1%80%D0%B5%D0%BA%D0%B8,%20%D0%BC%D0%BE%D1%80%D1%8F,%D1%80%D1%83%D1%87%D0%B5%D0%B9%D0%BA%D0%B0,%20%D0%BB%D1%83%D0%B6%D0%B8,%20%D0%B4%D0%BE%D0%B6%D0%B4%D1%8F.&amp;noreask=1&amp;pos=412&amp;rpt=simage&amp;lr=1091&amp;img_url=http://cs10947.vk.me/u982405/a_36f214d6.jpg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source=wiz&amp;fp=6&amp;uinfo=ww-1349-wh-651-fw-1124-fh-448-pd-1&amp;p=6&amp;text=%D0%9A%D0%B0%D1%80%D1%82%D0%B8%D0%BD%D0%BA%D0%B8%20%D0%B2%D0%BE%D0%B4%D1%8B%20%D1%80%D0%B5%D0%BA%D0%B8,%20%D0%BC%D0%BE%D1%80%D1%8F,%D1%80%D1%83%D1%87%D0%B5%D0%B9%D0%BA%D0%B0,%20%D0%BB%D1%83%D0%B6%D0%B8,%20%D0%B4%D0%BE%D0%B6%D0%B4%D1%8F.&amp;noreask=1&amp;pos=194&amp;rpt=simage&amp;lr=1091&amp;img_url=http://magfish.maglan.ru/uploads/posts/2010-12/thumbs/1291250305_2010-12-02-02.jpg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p=1&amp;text=%D0%9A%D0%B0%D1%80%D1%82%D0%B8%D0%BD%D0%BA%D0%B8%20%D0%B2%D0%BE%D0%B4%D1%8B%20,%D1%80%D1%83%D1%87%D0%B5%D0%B9%D0%BA%D0%B0,&amp;fp=1&amp;pos=46&amp;uinfo=ww-1349-wh-651-fw-1124-fh-448-pd-1&amp;rpt=simage&amp;img_url=http://img-fotki.yandex.ru/get/52/shef007.43/0_2ce92_f0b8d624_XL.jpg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2" name="Picture 4" descr="http://school.xvatit.com/images/2/29/17-10-12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Когда идет дождь ,что падает на нас с неба?</a:t>
            </a:r>
            <a:endParaRPr lang="ru-RU" dirty="0"/>
          </a:p>
        </p:txBody>
      </p:sp>
      <p:pic>
        <p:nvPicPr>
          <p:cNvPr id="20482" name="Picture 2" descr="http://im7-tub-ru.yandex.net/i?id=413496347-3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844824"/>
            <a:ext cx="7056784" cy="46223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020728"/>
          </a:xfrm>
        </p:spPr>
        <p:txBody>
          <a:bodyPr/>
          <a:lstStyle/>
          <a:p>
            <a:pPr algn="ctr"/>
            <a:r>
              <a:rPr lang="ru-RU" dirty="0" smtClean="0"/>
              <a:t>Для чего нужна вода</a:t>
            </a:r>
            <a:endParaRPr lang="ru-RU" dirty="0"/>
          </a:p>
        </p:txBody>
      </p:sp>
      <p:pic>
        <p:nvPicPr>
          <p:cNvPr id="26626" name="Picture 2" descr="http://im4-tub-ru.yandex.net/i?id=2183640-1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12776"/>
            <a:ext cx="7200800" cy="50949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32696"/>
          </a:xfrm>
        </p:spPr>
        <p:txBody>
          <a:bodyPr/>
          <a:lstStyle/>
          <a:p>
            <a:pPr algn="ctr"/>
            <a:r>
              <a:rPr lang="ru-RU" dirty="0" smtClean="0"/>
              <a:t>Умываться</a:t>
            </a:r>
            <a:endParaRPr lang="ru-RU" dirty="0"/>
          </a:p>
        </p:txBody>
      </p:sp>
      <p:pic>
        <p:nvPicPr>
          <p:cNvPr id="27650" name="Picture 2" descr="http://im6-tub-ru.yandex.net/i?id=354841036-0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30" y="1772816"/>
            <a:ext cx="3987289" cy="3055196"/>
          </a:xfrm>
          <a:prstGeom prst="rect">
            <a:avLst/>
          </a:prstGeom>
          <a:noFill/>
        </p:spPr>
      </p:pic>
      <p:pic>
        <p:nvPicPr>
          <p:cNvPr id="27652" name="Picture 4" descr="http://stolicadetstva.com/images/text/_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1412776"/>
            <a:ext cx="3398259" cy="4941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32696"/>
          </a:xfrm>
        </p:spPr>
        <p:txBody>
          <a:bodyPr/>
          <a:lstStyle/>
          <a:p>
            <a:pPr algn="ctr"/>
            <a:r>
              <a:rPr lang="ru-RU" dirty="0" smtClean="0"/>
              <a:t>Мыть посуду</a:t>
            </a:r>
            <a:endParaRPr lang="ru-RU" dirty="0"/>
          </a:p>
        </p:txBody>
      </p:sp>
      <p:pic>
        <p:nvPicPr>
          <p:cNvPr id="28676" name="Picture 4" descr="http://pixelmaids.com/1024/clipart-of-a-little-blond-white-girl-happily-washing-dishes-in-a-soapy-kitchen-sink-by-alex-bannykh-2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9395" y="1052736"/>
            <a:ext cx="5462805" cy="55711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32696"/>
          </a:xfrm>
        </p:spPr>
        <p:txBody>
          <a:bodyPr/>
          <a:lstStyle/>
          <a:p>
            <a:pPr algn="ctr"/>
            <a:r>
              <a:rPr lang="ru-RU" dirty="0" smtClean="0"/>
              <a:t>Купаться </a:t>
            </a:r>
            <a:endParaRPr lang="ru-RU" dirty="0"/>
          </a:p>
        </p:txBody>
      </p:sp>
      <p:pic>
        <p:nvPicPr>
          <p:cNvPr id="29698" name="Picture 2" descr="http://holidays.edu.yar.ru/images/safety/memo_4_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96752"/>
            <a:ext cx="8214414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60688"/>
          </a:xfrm>
        </p:spPr>
        <p:txBody>
          <a:bodyPr/>
          <a:lstStyle/>
          <a:p>
            <a:pPr algn="ctr"/>
            <a:r>
              <a:rPr lang="ru-RU" dirty="0" smtClean="0"/>
              <a:t>Стирать</a:t>
            </a:r>
            <a:endParaRPr lang="ru-RU" dirty="0"/>
          </a:p>
        </p:txBody>
      </p:sp>
      <p:pic>
        <p:nvPicPr>
          <p:cNvPr id="30722" name="Picture 2" descr="http://www.cartalana.ru/Images/Other/07-14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049" y="1052736"/>
            <a:ext cx="7878520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88680"/>
          </a:xfrm>
        </p:spPr>
        <p:txBody>
          <a:bodyPr/>
          <a:lstStyle/>
          <a:p>
            <a:pPr algn="ctr"/>
            <a:r>
              <a:rPr lang="ru-RU" dirty="0" smtClean="0"/>
              <a:t>Поливать</a:t>
            </a:r>
            <a:endParaRPr lang="ru-RU" dirty="0"/>
          </a:p>
        </p:txBody>
      </p:sp>
      <p:pic>
        <p:nvPicPr>
          <p:cNvPr id="31746" name="Picture 2" descr="http://im6-tub-ru.yandex.net/i?id=401629042-4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908720"/>
            <a:ext cx="6192688" cy="56640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900igr.net/datas/okruzhajuschij-mir/Sostojanija-vody/0016-016-Beregite-vodu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204864"/>
            <a:ext cx="759379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Где мы можем увидеть воду? </a:t>
            </a:r>
            <a:endParaRPr lang="ru-RU" dirty="0"/>
          </a:p>
        </p:txBody>
      </p:sp>
      <p:pic>
        <p:nvPicPr>
          <p:cNvPr id="19458" name="Picture 2" descr="http://ppt4web.ru/images/848/25833/310/img1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412776"/>
            <a:ext cx="6840760" cy="51195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4" name="Прямоугольник 3"/>
          <p:cNvSpPr/>
          <p:nvPr/>
        </p:nvSpPr>
        <p:spPr>
          <a:xfrm>
            <a:off x="4427984" y="6021288"/>
            <a:ext cx="3024336" cy="504056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446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озере</a:t>
            </a:r>
            <a:endParaRPr lang="ru-RU" dirty="0"/>
          </a:p>
        </p:txBody>
      </p:sp>
      <p:pic>
        <p:nvPicPr>
          <p:cNvPr id="22530" name="Picture 2" descr="http://panorama-mukachevo.com/wp-content/uploads/2013/07/s640x480-600x45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124744"/>
            <a:ext cx="7344816" cy="5508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31224" cy="706090"/>
          </a:xfrm>
        </p:spPr>
        <p:txBody>
          <a:bodyPr/>
          <a:lstStyle/>
          <a:p>
            <a:pPr algn="ctr"/>
            <a:r>
              <a:rPr lang="ru-RU" dirty="0" smtClean="0"/>
              <a:t>В море</a:t>
            </a:r>
            <a:endParaRPr lang="ru-RU" dirty="0"/>
          </a:p>
        </p:txBody>
      </p:sp>
      <p:pic>
        <p:nvPicPr>
          <p:cNvPr id="21506" name="Picture 2" descr="http://img-fotki.yandex.ru/get/3709/florchik.21/0_382ff_79db4481_X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052736"/>
            <a:ext cx="7344816" cy="5508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Океане</a:t>
            </a:r>
            <a:endParaRPr lang="ru-RU" dirty="0"/>
          </a:p>
        </p:txBody>
      </p:sp>
      <p:pic>
        <p:nvPicPr>
          <p:cNvPr id="47106" name="Picture 2" descr="загадки про воду. мор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628800"/>
            <a:ext cx="6480720" cy="4945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948720"/>
          </a:xfrm>
        </p:spPr>
        <p:txBody>
          <a:bodyPr/>
          <a:lstStyle/>
          <a:p>
            <a:pPr algn="ctr"/>
            <a:r>
              <a:rPr lang="ru-RU" dirty="0" smtClean="0"/>
              <a:t>В реке</a:t>
            </a:r>
            <a:endParaRPr lang="ru-RU" dirty="0"/>
          </a:p>
        </p:txBody>
      </p:sp>
      <p:pic>
        <p:nvPicPr>
          <p:cNvPr id="23554" name="Picture 2" descr="http://library.astu.org/pic/calendar/march14-201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268760"/>
            <a:ext cx="6912768" cy="5423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948720"/>
          </a:xfrm>
        </p:spPr>
        <p:txBody>
          <a:bodyPr/>
          <a:lstStyle/>
          <a:p>
            <a:pPr algn="ctr"/>
            <a:r>
              <a:rPr lang="ru-RU" dirty="0" smtClean="0"/>
              <a:t>В болоте</a:t>
            </a:r>
            <a:endParaRPr lang="ru-RU" dirty="0"/>
          </a:p>
        </p:txBody>
      </p:sp>
      <p:pic>
        <p:nvPicPr>
          <p:cNvPr id="24578" name="Picture 2" descr="http://magfish.maglan.ru/uploads/posts/2010-12/thumbs/1291250305_2010-12-02-0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484784"/>
            <a:ext cx="6552728" cy="49145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Ручей</a:t>
            </a:r>
            <a:endParaRPr lang="ru-RU" dirty="0"/>
          </a:p>
        </p:txBody>
      </p:sp>
      <p:pic>
        <p:nvPicPr>
          <p:cNvPr id="25602" name="Picture 2" descr="http://img-fotki.yandex.ru/get/52/shef007.43/0_2ce92_f0b8d624_X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340768"/>
            <a:ext cx="6840760" cy="5276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/>
          <a:lstStyle/>
          <a:p>
            <a:pPr algn="ctr"/>
            <a:r>
              <a:rPr lang="ru-RU" dirty="0" smtClean="0"/>
              <a:t>Роса</a:t>
            </a:r>
            <a:endParaRPr lang="ru-RU" dirty="0"/>
          </a:p>
        </p:txBody>
      </p:sp>
      <p:pic>
        <p:nvPicPr>
          <p:cNvPr id="46082" name="Picture 2" descr="загадки про воду. Ро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146" y="1484784"/>
            <a:ext cx="6818190" cy="50757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165</TotalTime>
  <Words>43</Words>
  <Application>Microsoft Office PowerPoint</Application>
  <PresentationFormat>Экран (4:3)</PresentationFormat>
  <Paragraphs>16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Слайд 1</vt:lpstr>
      <vt:lpstr>Где мы можем увидеть воду? </vt:lpstr>
      <vt:lpstr>В озере</vt:lpstr>
      <vt:lpstr>В море</vt:lpstr>
      <vt:lpstr>В Океане</vt:lpstr>
      <vt:lpstr>В реке</vt:lpstr>
      <vt:lpstr>В болоте</vt:lpstr>
      <vt:lpstr>Ручей</vt:lpstr>
      <vt:lpstr>Роса</vt:lpstr>
      <vt:lpstr>Когда идет дождь ,что падает на нас с неба?</vt:lpstr>
      <vt:lpstr>Для чего нужна вода</vt:lpstr>
      <vt:lpstr>Умываться</vt:lpstr>
      <vt:lpstr>Мыть посуду</vt:lpstr>
      <vt:lpstr>Купаться </vt:lpstr>
      <vt:lpstr>Стирать</vt:lpstr>
      <vt:lpstr>Поливать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мы знаем о воде!</dc:title>
  <dc:creator>р</dc:creator>
  <cp:lastModifiedBy>р</cp:lastModifiedBy>
  <cp:revision>17</cp:revision>
  <dcterms:created xsi:type="dcterms:W3CDTF">2014-03-15T11:32:21Z</dcterms:created>
  <dcterms:modified xsi:type="dcterms:W3CDTF">2014-03-17T06:56:36Z</dcterms:modified>
</cp:coreProperties>
</file>