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62" r:id="rId6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45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44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38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8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4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22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10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4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9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51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EBED4-8546-4068-883C-3E2EF172221B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F629F-11F1-4B45-A9A0-20A1C87285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3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81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9146" y="77987"/>
            <a:ext cx="8793707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МБОУ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Моховская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основная школа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Чановский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 </a:t>
            </a:r>
            <a:r>
              <a:rPr lang="ru-RU" sz="1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Новочибирской</a:t>
            </a: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области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помощь воспитателям детских садов и педагогам образовательных учреждений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786718" y="1169271"/>
            <a:ext cx="8618561" cy="453965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tint val="75000"/>
                </a:sys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3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волшебница – осень»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3 класса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Составила: учитель третьего класса 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Темербекова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Алия Алексеевна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60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08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24500" y="275836"/>
            <a:ext cx="11181712" cy="626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79070"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возраст 8 -9 лет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благоприятный и значимый период для выявления и развития творческого потенциала личности. Он любопытен, ему всё надо знать, всё интересно, всё хочется изучить, потрогать. Ведь это и есть врождённые исследовательские качества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природа! В душе ребенка она оставляет глубокий неизгладимый след, потому - что своей яркостью, своим многообразием воздействует на его чувства. Деревья, птицы, облака, лужицы после дождя, разноцветная радуга – все это привлекает внимание детей. В связи с этим, перед нами стоит ответственная задача – воспитывать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это значит, приобщать ребенка к миру человеческих ценностей – добра и красоты,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– одно из благоприятных времен года для наблюдений за изменениями в природе. При изучении природных явлений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обращают внимания на многие признаки этого замечательного времен года, учатся прослеживать связь между ними, знакомятся с осенней природой. Знания в этой сфере ребята получают постепенно, циклично, пополняя их год от года.</a:t>
            </a:r>
          </a:p>
          <a:p>
            <a:pPr marR="179070" indent="270510"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ffectLst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783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0718" y="339973"/>
            <a:ext cx="11231280" cy="702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b="1" kern="0" dirty="0">
              <a:solidFill>
                <a:srgbClr val="C0000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Тема: «Золотая волшебница – осень»</a:t>
            </a: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Учебный предмет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 Окружающий мир, изобразительное искусство, музыка.</a:t>
            </a: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Тип проекта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Познавательно – информационный, творческий.</a:t>
            </a: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Педагог, дети, родители.</a:t>
            </a: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Срок реализации проекта: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 месяц</a:t>
            </a:r>
            <a:endParaRPr kumimoji="0" lang="ru-RU" sz="1400" b="1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R="0" lvl="0" defTabSz="91440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b="1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kern="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Осень – это золотая крона деревьев, багряная и шуршащая листва под ногами, бабье лето. А сколько всего можно интересного узнать, благодаря этой удивительной поре, сколько чудесного и необычного приносит она для детей. Это возможность взглянуть на мир совершенно другими глазами. А как красиво изображают осень художники, оживляют композиторы.  В наше время очень важно воспитывать в детях чувство прекрасного, любовь к природе, развивать умение давать эстетические оценки, высказывать своё мнение, соотносить по настроению образцы живописи, музыки и поэзии, показать  красоту окружающей природы, ее очарование в стихах и музыке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взрослого состоит в том, чтобы помочь ребёнку самостоятельно найти ответы на эти вопросы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4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b="1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Систематизировать и углублять представления детей о времени года – осени.</a:t>
            </a:r>
          </a:p>
          <a:p>
            <a:pPr marR="269240" lvl="0" algn="just"/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умений и навыков наблюдений за природными явлениями и объектами.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видеть красоту, изменчивость и неповторимость окружающего мира.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знания детей по теме «Осень».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лексико-грамматические категории.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основы экологической культуры и безопасного поведения.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Уточнять, обогащать и активизировать словарный запас.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восприятие, художественно-творческие способности, эстетические чувства.</a:t>
            </a:r>
          </a:p>
          <a:p>
            <a:pPr marL="457200" lvl="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нравственные и духовные качества ребёнка во время его общения с природой.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</a:t>
            </a:r>
            <a:endParaRPr lang="ru-RU" sz="14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40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66874" y="366992"/>
            <a:ext cx="11170425" cy="649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Методика исследования</a:t>
            </a:r>
            <a:b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b="0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 этап: подготовительный.</a:t>
            </a:r>
            <a:r>
              <a:rPr kumimoji="0" lang="ru-RU" sz="14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-Вводная презентация. Определение цели и задач проекта;</a:t>
            </a:r>
            <a:b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- Подбор дидактического и демонстрационного материала (картинки, картины, муляжи).</a:t>
            </a:r>
            <a:b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1400" b="0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1" u="sng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 этап: основной.</a:t>
            </a:r>
            <a:endParaRPr kumimoji="0" lang="ru-RU" sz="1400" b="1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-Прослушивание музыкальных произведений об осени, слушание</a:t>
            </a:r>
            <a:r>
              <a:rPr kumimoji="0" lang="ru-RU" sz="1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разучивание песен песня «Осень» муз. </a:t>
            </a:r>
            <a:r>
              <a:rPr kumimoji="0" lang="ru-RU" sz="1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Е.Филипповой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«Дождик», «Красная рябинка под окном стоит», «Спасибо тебе осень».</a:t>
            </a:r>
            <a:b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- Наблюдения за осенними изменениями в живой и не живой природе.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- Консультация для родителей  «Осень- чудная пора».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 - Подготовка поделок из природного материала; заучивания стихотворений; разучивание сценки «Спор овощей».</a:t>
            </a: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- Подготовка реквизитов для выступления.</a:t>
            </a:r>
          </a:p>
          <a:p>
            <a:pPr marL="342900" marR="0" lvl="0" indent="-342900" defTabSz="91440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     - Украшение классной комнаты.</a:t>
            </a:r>
          </a:p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1400" dirty="0" smtClean="0">
                <a:latin typeface="Times New Roman" panose="02020603050405020304" pitchFamily="18" charset="0"/>
                <a:cs typeface="Times New Roman" pitchFamily="18" charset="0"/>
              </a:rPr>
              <a:t>      -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Продукты предметно- практической деятельности ( совместное составление букетов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осенних листьев, аппликации,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лепка).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3 этап:  </a:t>
            </a:r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400" b="1" i="1" u="sng" dirty="0" smtClean="0">
                <a:latin typeface="Times New Roman" pitchFamily="18" charset="0"/>
                <a:cs typeface="Times New Roman" pitchFamily="18" charset="0"/>
              </a:rPr>
              <a:t>аключительный </a:t>
            </a:r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u="sng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Внеклассное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мероприятие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 гостях у осени».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-Награждение дипломами победителей и участников конкурса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поделок.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-Выпуск коллажа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«Золотая осень?».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34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3149" y="1712882"/>
            <a:ext cx="10855819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6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Тихомирова Е.М. «Сценарии школьных праздников: внеклассная работа. 1-4 классы: учебно- методическое пособие. Москва, 2007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вторская программа по окружающему миру 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Р.Н.Бунеева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Москва, Издательский центр «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Баласс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2011г.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ланируемые результаты  ООПНОО ( Л.Л. Алексеева, С.В. 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Анащенкова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М.З. 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Биболетова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);под ред. Ковалёвой Г.С; издательство  Москва «Просвещение » 2011 года.</a:t>
            </a: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https://nsportal.ru/detskiy-sad/okruzhayushchiy-mir/2015/12/06/proekt-zolotaya-volshebnitsa-osen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www.google.ru/url?sa=t&amp;rct=j&amp;q=&amp;esrc=s&amp;source=web&amp;cd=4&amp;cad=rja&amp;uact=8&amp;ved=0ahUKEwin86m2nq7XAhUC1RoKHUFUBFMQFgg6MAM&amp;url=https%3A%2F%2Fkopilkaurokov.ru%2Fvneurochka%2Fmeropriyatia%2Fzolotaia-volshiebnitsa-osien&amp;usg=AOvVaw1Ru-PSB-nd4cGmbnrNzLbf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https://www.google.ru/url?sa=t&amp;rct=j&amp;q=&amp;esrc=s&amp;source=web&amp;cd=7&amp;cad=rja&amp;uact=8&amp;ved=0ahUKEwin86m2nq7XAhUC1RoKHUFUBFMQFghNMAY&amp;url=http%3A%2F%2Fwww.openclass.ru%2Fnode%2F512201&amp;usg=AOvVaw24myNDtlnQlJ6GVbX9tKC9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56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161</Words>
  <Application>Microsoft Office PowerPoint</Application>
  <PresentationFormat>Широкоэкранный</PresentationFormat>
  <Paragraphs>52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Russia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Алия</dc:creator>
  <cp:lastModifiedBy>Алия</cp:lastModifiedBy>
  <cp:revision>20</cp:revision>
  <cp:lastPrinted>2008-03-13T22:17:31Z</cp:lastPrinted>
  <dcterms:created xsi:type="dcterms:W3CDTF">2017-11-08T04:32:22Z</dcterms:created>
  <dcterms:modified xsi:type="dcterms:W3CDTF">2018-01-07T17:26:55Z</dcterms:modified>
</cp:coreProperties>
</file>