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Default Extension="tiff" ContentType="image/tiff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23"/>
  </p:notesMasterIdLst>
  <p:sldIdLst>
    <p:sldId id="257" r:id="rId2"/>
    <p:sldId id="258" r:id="rId3"/>
    <p:sldId id="259" r:id="rId4"/>
    <p:sldId id="260" r:id="rId5"/>
    <p:sldId id="288" r:id="rId6"/>
    <p:sldId id="289" r:id="rId7"/>
    <p:sldId id="261" r:id="rId8"/>
    <p:sldId id="263" r:id="rId9"/>
    <p:sldId id="264" r:id="rId10"/>
    <p:sldId id="273" r:id="rId11"/>
    <p:sldId id="275" r:id="rId12"/>
    <p:sldId id="276" r:id="rId13"/>
    <p:sldId id="278" r:id="rId14"/>
    <p:sldId id="280" r:id="rId15"/>
    <p:sldId id="265" r:id="rId16"/>
    <p:sldId id="267" r:id="rId17"/>
    <p:sldId id="291" r:id="rId18"/>
    <p:sldId id="272" r:id="rId19"/>
    <p:sldId id="286" r:id="rId20"/>
    <p:sldId id="268" r:id="rId21"/>
    <p:sldId id="269" r:id="rId2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59" autoAdjust="0"/>
    <p:restoredTop sz="99821" autoAdjust="0"/>
  </p:normalViewPr>
  <p:slideViewPr>
    <p:cSldViewPr>
      <p:cViewPr>
        <p:scale>
          <a:sx n="75" d="100"/>
          <a:sy n="75" d="100"/>
        </p:scale>
        <p:origin x="-1266" y="-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D355314-C40E-497D-92BE-35A00AA25F5D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DA5ACC1-73A1-47FE-B3B1-61E79431C8A0}" type="pres">
      <dgm:prSet presAssocID="{7D355314-C40E-497D-92BE-35A00AA25F5D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</dgm:ptLst>
  <dgm:cxnLst>
    <dgm:cxn modelId="{B11C3FA2-EE4D-452A-B3C5-BF88BC43755F}" type="presOf" srcId="{7D355314-C40E-497D-92BE-35A00AA25F5D}" destId="{9DA5ACC1-73A1-47FE-B3B1-61E79431C8A0}" srcOrd="0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C0D1D8A-2FA7-42A8-9F64-AFA7BA3F3776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252D90C-8DFF-4351-B4B2-600205748556}">
      <dgm:prSet phldrT="[Текст]" custT="1"/>
      <dgm:spPr/>
      <dgm:t>
        <a:bodyPr/>
        <a:lstStyle/>
        <a:p>
          <a:r>
            <a:rPr lang="ru-RU" sz="2000" b="1" u="sng" dirty="0" smtClean="0">
              <a:solidFill>
                <a:schemeClr val="accent2">
                  <a:lumMod val="75000"/>
                </a:schemeClr>
              </a:solidFill>
            </a:rPr>
            <a:t>Участники проекта</a:t>
          </a:r>
          <a:endParaRPr lang="ru-RU" sz="2000" b="1" u="sng" dirty="0">
            <a:solidFill>
              <a:schemeClr val="accent2">
                <a:lumMod val="75000"/>
              </a:schemeClr>
            </a:solidFill>
          </a:endParaRPr>
        </a:p>
      </dgm:t>
    </dgm:pt>
    <dgm:pt modelId="{A7BBA12B-CA49-4F83-A0C8-F0898542E80A}" type="parTrans" cxnId="{F17A68E6-20C3-423F-BCD0-5750C2336947}">
      <dgm:prSet/>
      <dgm:spPr/>
      <dgm:t>
        <a:bodyPr/>
        <a:lstStyle/>
        <a:p>
          <a:endParaRPr lang="ru-RU"/>
        </a:p>
      </dgm:t>
    </dgm:pt>
    <dgm:pt modelId="{07D5EAE7-FE40-49AF-A198-CB40FF81F23E}" type="sibTrans" cxnId="{F17A68E6-20C3-423F-BCD0-5750C2336947}">
      <dgm:prSet/>
      <dgm:spPr/>
      <dgm:t>
        <a:bodyPr/>
        <a:lstStyle/>
        <a:p>
          <a:endParaRPr lang="ru-RU"/>
        </a:p>
      </dgm:t>
    </dgm:pt>
    <dgm:pt modelId="{7FF0C089-2B65-48AC-962D-EA81B5EAAB37}">
      <dgm:prSet phldrT="[Текст]"/>
      <dgm:spPr/>
      <dgm:t>
        <a:bodyPr/>
        <a:lstStyle/>
        <a:p>
          <a:r>
            <a:rPr lang="ru-RU" dirty="0" smtClean="0"/>
            <a:t>Воспитанники детского сада</a:t>
          </a:r>
          <a:endParaRPr lang="ru-RU" dirty="0"/>
        </a:p>
      </dgm:t>
    </dgm:pt>
    <dgm:pt modelId="{640F3591-CBAC-4991-A1ED-B890426EFD2B}" type="parTrans" cxnId="{F0923CC8-F950-47AA-B0F8-18E0DD047FC8}">
      <dgm:prSet/>
      <dgm:spPr/>
      <dgm:t>
        <a:bodyPr/>
        <a:lstStyle/>
        <a:p>
          <a:endParaRPr lang="ru-RU" dirty="0"/>
        </a:p>
      </dgm:t>
    </dgm:pt>
    <dgm:pt modelId="{73DE7D90-3F23-40EA-82C1-4955D2AFECFE}" type="sibTrans" cxnId="{F0923CC8-F950-47AA-B0F8-18E0DD047FC8}">
      <dgm:prSet/>
      <dgm:spPr/>
      <dgm:t>
        <a:bodyPr/>
        <a:lstStyle/>
        <a:p>
          <a:endParaRPr lang="ru-RU"/>
        </a:p>
      </dgm:t>
    </dgm:pt>
    <dgm:pt modelId="{DC8689D6-713E-4F0D-A007-A8704AB0E2B0}">
      <dgm:prSet phldrT="[Текст]"/>
      <dgm:spPr/>
      <dgm:t>
        <a:bodyPr/>
        <a:lstStyle/>
        <a:p>
          <a:r>
            <a:rPr lang="ru-RU" dirty="0" smtClean="0"/>
            <a:t>воспитатели</a:t>
          </a:r>
          <a:endParaRPr lang="ru-RU" dirty="0"/>
        </a:p>
      </dgm:t>
    </dgm:pt>
    <dgm:pt modelId="{FA5C47F6-CF44-40A5-A4BB-AE706FA5ECD1}" type="parTrans" cxnId="{4D4437CC-FBC5-43FB-A35B-8A0A90AA22D4}">
      <dgm:prSet/>
      <dgm:spPr/>
      <dgm:t>
        <a:bodyPr/>
        <a:lstStyle/>
        <a:p>
          <a:endParaRPr lang="ru-RU" dirty="0"/>
        </a:p>
      </dgm:t>
    </dgm:pt>
    <dgm:pt modelId="{519DF3B4-50C3-495F-9A68-6A5290EB43C2}" type="sibTrans" cxnId="{4D4437CC-FBC5-43FB-A35B-8A0A90AA22D4}">
      <dgm:prSet/>
      <dgm:spPr/>
      <dgm:t>
        <a:bodyPr/>
        <a:lstStyle/>
        <a:p>
          <a:endParaRPr lang="ru-RU"/>
        </a:p>
      </dgm:t>
    </dgm:pt>
    <dgm:pt modelId="{C9BCA8F5-BB76-4194-81AF-344E98720240}">
      <dgm:prSet phldrT="[Текст]"/>
      <dgm:spPr/>
      <dgm:t>
        <a:bodyPr/>
        <a:lstStyle/>
        <a:p>
          <a:r>
            <a:rPr lang="ru-RU" dirty="0" smtClean="0"/>
            <a:t>Музыкальный руководитель</a:t>
          </a:r>
          <a:endParaRPr lang="ru-RU" dirty="0"/>
        </a:p>
      </dgm:t>
    </dgm:pt>
    <dgm:pt modelId="{C2E56412-1506-4AD3-B76D-6D53882555F4}" type="parTrans" cxnId="{5481E1B4-6DA8-4A42-BC7E-A3AA01A120DB}">
      <dgm:prSet/>
      <dgm:spPr/>
      <dgm:t>
        <a:bodyPr/>
        <a:lstStyle/>
        <a:p>
          <a:endParaRPr lang="ru-RU" dirty="0"/>
        </a:p>
      </dgm:t>
    </dgm:pt>
    <dgm:pt modelId="{DE77F9BB-AD77-4C7F-B806-31E8DEEDC618}" type="sibTrans" cxnId="{5481E1B4-6DA8-4A42-BC7E-A3AA01A120DB}">
      <dgm:prSet/>
      <dgm:spPr/>
      <dgm:t>
        <a:bodyPr/>
        <a:lstStyle/>
        <a:p>
          <a:endParaRPr lang="ru-RU"/>
        </a:p>
      </dgm:t>
    </dgm:pt>
    <dgm:pt modelId="{F9A1AA97-F574-49DD-9865-02FB8FC32D74}">
      <dgm:prSet phldrT="[Текст]"/>
      <dgm:spPr/>
      <dgm:t>
        <a:bodyPr/>
        <a:lstStyle/>
        <a:p>
          <a:r>
            <a:rPr lang="ru-RU" dirty="0" smtClean="0"/>
            <a:t>Родители воспитанников</a:t>
          </a:r>
          <a:endParaRPr lang="ru-RU" dirty="0"/>
        </a:p>
      </dgm:t>
    </dgm:pt>
    <dgm:pt modelId="{3965A291-3845-4E00-ABFD-723AAB64DC4E}" type="parTrans" cxnId="{19B527DE-038D-452A-9A0D-48CE01E26775}">
      <dgm:prSet/>
      <dgm:spPr/>
      <dgm:t>
        <a:bodyPr/>
        <a:lstStyle/>
        <a:p>
          <a:endParaRPr lang="ru-RU" dirty="0"/>
        </a:p>
      </dgm:t>
    </dgm:pt>
    <dgm:pt modelId="{1D17ACFE-94D2-4DAA-B333-074A76BC5801}" type="sibTrans" cxnId="{19B527DE-038D-452A-9A0D-48CE01E26775}">
      <dgm:prSet/>
      <dgm:spPr/>
      <dgm:t>
        <a:bodyPr/>
        <a:lstStyle/>
        <a:p>
          <a:endParaRPr lang="ru-RU"/>
        </a:p>
      </dgm:t>
    </dgm:pt>
    <dgm:pt modelId="{CA55739C-5CFB-4EC2-B1F2-C61F42C92FDC}">
      <dgm:prSet phldrT="[Текст]"/>
      <dgm:spPr/>
      <dgm:t>
        <a:bodyPr/>
        <a:lstStyle/>
        <a:p>
          <a:r>
            <a:rPr lang="ru-RU" dirty="0" smtClean="0"/>
            <a:t>Социум: Сотрудники </a:t>
          </a:r>
          <a:r>
            <a:rPr lang="ru-RU" dirty="0" err="1" smtClean="0"/>
            <a:t>д</a:t>
          </a:r>
          <a:r>
            <a:rPr lang="ru-RU" dirty="0" smtClean="0"/>
            <a:t>/к «Зенит», детский фольклорный хор « Узорочье».</a:t>
          </a:r>
          <a:endParaRPr lang="ru-RU" dirty="0"/>
        </a:p>
      </dgm:t>
    </dgm:pt>
    <dgm:pt modelId="{C89C6439-48D3-4EA3-9386-D64CE50AD89C}" type="parTrans" cxnId="{F0B948B8-0CFC-481D-886F-1C28690360EC}">
      <dgm:prSet/>
      <dgm:spPr/>
      <dgm:t>
        <a:bodyPr/>
        <a:lstStyle/>
        <a:p>
          <a:endParaRPr lang="ru-RU" dirty="0"/>
        </a:p>
      </dgm:t>
    </dgm:pt>
    <dgm:pt modelId="{7ED326C4-A540-4781-A3B9-EC782E056E47}" type="sibTrans" cxnId="{F0B948B8-0CFC-481D-886F-1C28690360EC}">
      <dgm:prSet/>
      <dgm:spPr/>
      <dgm:t>
        <a:bodyPr/>
        <a:lstStyle/>
        <a:p>
          <a:endParaRPr lang="ru-RU"/>
        </a:p>
      </dgm:t>
    </dgm:pt>
    <dgm:pt modelId="{183D751D-F379-4B99-BA4B-D3214CA653EE}" type="pres">
      <dgm:prSet presAssocID="{EC0D1D8A-2FA7-42A8-9F64-AFA7BA3F3776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ED9A1AF8-02C6-4922-AAD5-4B819A0BA75C}" type="pres">
      <dgm:prSet presAssocID="{6252D90C-8DFF-4351-B4B2-600205748556}" presName="hierRoot1" presStyleCnt="0"/>
      <dgm:spPr/>
    </dgm:pt>
    <dgm:pt modelId="{484D10BF-53F5-43E4-9767-584688E6B8CE}" type="pres">
      <dgm:prSet presAssocID="{6252D90C-8DFF-4351-B4B2-600205748556}" presName="composite" presStyleCnt="0"/>
      <dgm:spPr/>
    </dgm:pt>
    <dgm:pt modelId="{D9C12E15-32E2-43A1-9881-EB2202976707}" type="pres">
      <dgm:prSet presAssocID="{6252D90C-8DFF-4351-B4B2-600205748556}" presName="background" presStyleLbl="node0" presStyleIdx="0" presStyleCnt="1"/>
      <dgm:spPr/>
    </dgm:pt>
    <dgm:pt modelId="{157A55DA-5412-4D5F-A483-34F4F3222333}" type="pres">
      <dgm:prSet presAssocID="{6252D90C-8DFF-4351-B4B2-600205748556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5E5E784-95B1-4FFE-BFB3-12177FF73B7D}" type="pres">
      <dgm:prSet presAssocID="{6252D90C-8DFF-4351-B4B2-600205748556}" presName="hierChild2" presStyleCnt="0"/>
      <dgm:spPr/>
    </dgm:pt>
    <dgm:pt modelId="{FD2431CE-153E-419F-BAE4-C3D19422FD12}" type="pres">
      <dgm:prSet presAssocID="{640F3591-CBAC-4991-A1ED-B890426EFD2B}" presName="Name10" presStyleLbl="parChTrans1D2" presStyleIdx="0" presStyleCnt="2"/>
      <dgm:spPr/>
      <dgm:t>
        <a:bodyPr/>
        <a:lstStyle/>
        <a:p>
          <a:endParaRPr lang="ru-RU"/>
        </a:p>
      </dgm:t>
    </dgm:pt>
    <dgm:pt modelId="{B0C57C9B-B4BA-4FFB-94E4-E80C3F9C8544}" type="pres">
      <dgm:prSet presAssocID="{7FF0C089-2B65-48AC-962D-EA81B5EAAB37}" presName="hierRoot2" presStyleCnt="0"/>
      <dgm:spPr/>
    </dgm:pt>
    <dgm:pt modelId="{AFFAE0D7-3C9E-41C7-8FAD-F4CB4E631AC5}" type="pres">
      <dgm:prSet presAssocID="{7FF0C089-2B65-48AC-962D-EA81B5EAAB37}" presName="composite2" presStyleCnt="0"/>
      <dgm:spPr/>
    </dgm:pt>
    <dgm:pt modelId="{3E7A336F-03F9-4D9F-B833-5D4183CCEDF5}" type="pres">
      <dgm:prSet presAssocID="{7FF0C089-2B65-48AC-962D-EA81B5EAAB37}" presName="background2" presStyleLbl="node2" presStyleIdx="0" presStyleCnt="2"/>
      <dgm:spPr/>
    </dgm:pt>
    <dgm:pt modelId="{7DE0170D-8315-4C7A-A5FE-51F7783DC638}" type="pres">
      <dgm:prSet presAssocID="{7FF0C089-2B65-48AC-962D-EA81B5EAAB37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2D6D3C1-73A6-462E-9C95-FA291A1D638B}" type="pres">
      <dgm:prSet presAssocID="{7FF0C089-2B65-48AC-962D-EA81B5EAAB37}" presName="hierChild3" presStyleCnt="0"/>
      <dgm:spPr/>
    </dgm:pt>
    <dgm:pt modelId="{5B8EBA80-CD8F-4E60-86D4-7BB3777098AD}" type="pres">
      <dgm:prSet presAssocID="{FA5C47F6-CF44-40A5-A4BB-AE706FA5ECD1}" presName="Name17" presStyleLbl="parChTrans1D3" presStyleIdx="0" presStyleCnt="3"/>
      <dgm:spPr/>
      <dgm:t>
        <a:bodyPr/>
        <a:lstStyle/>
        <a:p>
          <a:endParaRPr lang="ru-RU"/>
        </a:p>
      </dgm:t>
    </dgm:pt>
    <dgm:pt modelId="{103E2C14-EB04-46B1-8E04-40123D03E382}" type="pres">
      <dgm:prSet presAssocID="{DC8689D6-713E-4F0D-A007-A8704AB0E2B0}" presName="hierRoot3" presStyleCnt="0"/>
      <dgm:spPr/>
    </dgm:pt>
    <dgm:pt modelId="{32C34F30-A832-44DD-9565-638F95860DBC}" type="pres">
      <dgm:prSet presAssocID="{DC8689D6-713E-4F0D-A007-A8704AB0E2B0}" presName="composite3" presStyleCnt="0"/>
      <dgm:spPr/>
    </dgm:pt>
    <dgm:pt modelId="{EEB149EC-BA26-43BE-9B87-C9C1F7A82BF0}" type="pres">
      <dgm:prSet presAssocID="{DC8689D6-713E-4F0D-A007-A8704AB0E2B0}" presName="background3" presStyleLbl="node3" presStyleIdx="0" presStyleCnt="3"/>
      <dgm:spPr/>
    </dgm:pt>
    <dgm:pt modelId="{7B58C3B6-885E-4B74-863C-AA2530F3B8D1}" type="pres">
      <dgm:prSet presAssocID="{DC8689D6-713E-4F0D-A007-A8704AB0E2B0}" presName="text3" presStyleLbl="fgAcc3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8707E9D-AD08-4FE8-8A5C-6496090EB28A}" type="pres">
      <dgm:prSet presAssocID="{DC8689D6-713E-4F0D-A007-A8704AB0E2B0}" presName="hierChild4" presStyleCnt="0"/>
      <dgm:spPr/>
    </dgm:pt>
    <dgm:pt modelId="{D35099DE-4E43-4C98-8DFF-C0E23CE9DB46}" type="pres">
      <dgm:prSet presAssocID="{C2E56412-1506-4AD3-B76D-6D53882555F4}" presName="Name17" presStyleLbl="parChTrans1D3" presStyleIdx="1" presStyleCnt="3"/>
      <dgm:spPr/>
      <dgm:t>
        <a:bodyPr/>
        <a:lstStyle/>
        <a:p>
          <a:endParaRPr lang="ru-RU"/>
        </a:p>
      </dgm:t>
    </dgm:pt>
    <dgm:pt modelId="{65CDE2EB-D6D4-4B04-B852-B13CF9142CDB}" type="pres">
      <dgm:prSet presAssocID="{C9BCA8F5-BB76-4194-81AF-344E98720240}" presName="hierRoot3" presStyleCnt="0"/>
      <dgm:spPr/>
    </dgm:pt>
    <dgm:pt modelId="{BDF35D05-89B8-4A61-BD68-991F2D40AF87}" type="pres">
      <dgm:prSet presAssocID="{C9BCA8F5-BB76-4194-81AF-344E98720240}" presName="composite3" presStyleCnt="0"/>
      <dgm:spPr/>
    </dgm:pt>
    <dgm:pt modelId="{AA90650A-7445-4C3C-ABF7-C8A532B2F9AB}" type="pres">
      <dgm:prSet presAssocID="{C9BCA8F5-BB76-4194-81AF-344E98720240}" presName="background3" presStyleLbl="node3" presStyleIdx="1" presStyleCnt="3"/>
      <dgm:spPr/>
    </dgm:pt>
    <dgm:pt modelId="{E9D3631F-62FF-4B65-A8FA-45886A675675}" type="pres">
      <dgm:prSet presAssocID="{C9BCA8F5-BB76-4194-81AF-344E98720240}" presName="text3" presStyleLbl="fgAcc3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E5B016A-5588-494F-8949-7762E4FE9DBF}" type="pres">
      <dgm:prSet presAssocID="{C9BCA8F5-BB76-4194-81AF-344E98720240}" presName="hierChild4" presStyleCnt="0"/>
      <dgm:spPr/>
    </dgm:pt>
    <dgm:pt modelId="{F47997A8-DB26-4465-871E-A5499B4B63F7}" type="pres">
      <dgm:prSet presAssocID="{3965A291-3845-4E00-ABFD-723AAB64DC4E}" presName="Name10" presStyleLbl="parChTrans1D2" presStyleIdx="1" presStyleCnt="2"/>
      <dgm:spPr/>
      <dgm:t>
        <a:bodyPr/>
        <a:lstStyle/>
        <a:p>
          <a:endParaRPr lang="ru-RU"/>
        </a:p>
      </dgm:t>
    </dgm:pt>
    <dgm:pt modelId="{41D0ADA0-1269-479D-A3EB-B2F3BE922EE4}" type="pres">
      <dgm:prSet presAssocID="{F9A1AA97-F574-49DD-9865-02FB8FC32D74}" presName="hierRoot2" presStyleCnt="0"/>
      <dgm:spPr/>
    </dgm:pt>
    <dgm:pt modelId="{F15FD08E-A77A-4614-A37B-2F0AEB154CA8}" type="pres">
      <dgm:prSet presAssocID="{F9A1AA97-F574-49DD-9865-02FB8FC32D74}" presName="composite2" presStyleCnt="0"/>
      <dgm:spPr/>
    </dgm:pt>
    <dgm:pt modelId="{62D4E7B1-BE03-4BD7-A739-66B4D3A49BB8}" type="pres">
      <dgm:prSet presAssocID="{F9A1AA97-F574-49DD-9865-02FB8FC32D74}" presName="background2" presStyleLbl="node2" presStyleIdx="1" presStyleCnt="2"/>
      <dgm:spPr/>
    </dgm:pt>
    <dgm:pt modelId="{A6DB30E2-B70E-46E9-83DC-14AA68C696B3}" type="pres">
      <dgm:prSet presAssocID="{F9A1AA97-F574-49DD-9865-02FB8FC32D74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8DAE4D6-D6AA-4D53-8E72-451375EE51F2}" type="pres">
      <dgm:prSet presAssocID="{F9A1AA97-F574-49DD-9865-02FB8FC32D74}" presName="hierChild3" presStyleCnt="0"/>
      <dgm:spPr/>
    </dgm:pt>
    <dgm:pt modelId="{16A3DE71-A206-4445-8812-7E0E9934B6DD}" type="pres">
      <dgm:prSet presAssocID="{C89C6439-48D3-4EA3-9386-D64CE50AD89C}" presName="Name17" presStyleLbl="parChTrans1D3" presStyleIdx="2" presStyleCnt="3"/>
      <dgm:spPr/>
      <dgm:t>
        <a:bodyPr/>
        <a:lstStyle/>
        <a:p>
          <a:endParaRPr lang="ru-RU"/>
        </a:p>
      </dgm:t>
    </dgm:pt>
    <dgm:pt modelId="{C0029C13-6F61-4159-A8E9-368C2413B79D}" type="pres">
      <dgm:prSet presAssocID="{CA55739C-5CFB-4EC2-B1F2-C61F42C92FDC}" presName="hierRoot3" presStyleCnt="0"/>
      <dgm:spPr/>
    </dgm:pt>
    <dgm:pt modelId="{91B142E6-1134-4DC2-9E32-A4373DCDA6A1}" type="pres">
      <dgm:prSet presAssocID="{CA55739C-5CFB-4EC2-B1F2-C61F42C92FDC}" presName="composite3" presStyleCnt="0"/>
      <dgm:spPr/>
    </dgm:pt>
    <dgm:pt modelId="{63A7DD0F-02ED-4335-A934-BBB8C0FA7B06}" type="pres">
      <dgm:prSet presAssocID="{CA55739C-5CFB-4EC2-B1F2-C61F42C92FDC}" presName="background3" presStyleLbl="node3" presStyleIdx="2" presStyleCnt="3"/>
      <dgm:spPr/>
    </dgm:pt>
    <dgm:pt modelId="{A1DF69A7-DE83-4AF6-AA88-4984531C9BA7}" type="pres">
      <dgm:prSet presAssocID="{CA55739C-5CFB-4EC2-B1F2-C61F42C92FDC}" presName="text3" presStyleLbl="fgAcc3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3682CFA-7CA5-490C-9160-ACDD17E98C11}" type="pres">
      <dgm:prSet presAssocID="{CA55739C-5CFB-4EC2-B1F2-C61F42C92FDC}" presName="hierChild4" presStyleCnt="0"/>
      <dgm:spPr/>
    </dgm:pt>
  </dgm:ptLst>
  <dgm:cxnLst>
    <dgm:cxn modelId="{0AC41671-4957-4313-935A-AD436988E5B2}" type="presOf" srcId="{C9BCA8F5-BB76-4194-81AF-344E98720240}" destId="{E9D3631F-62FF-4B65-A8FA-45886A675675}" srcOrd="0" destOrd="0" presId="urn:microsoft.com/office/officeart/2005/8/layout/hierarchy1"/>
    <dgm:cxn modelId="{F0B948B8-0CFC-481D-886F-1C28690360EC}" srcId="{F9A1AA97-F574-49DD-9865-02FB8FC32D74}" destId="{CA55739C-5CFB-4EC2-B1F2-C61F42C92FDC}" srcOrd="0" destOrd="0" parTransId="{C89C6439-48D3-4EA3-9386-D64CE50AD89C}" sibTransId="{7ED326C4-A540-4781-A3B9-EC782E056E47}"/>
    <dgm:cxn modelId="{CB5164DA-6494-4E43-A245-191412E07D2C}" type="presOf" srcId="{DC8689D6-713E-4F0D-A007-A8704AB0E2B0}" destId="{7B58C3B6-885E-4B74-863C-AA2530F3B8D1}" srcOrd="0" destOrd="0" presId="urn:microsoft.com/office/officeart/2005/8/layout/hierarchy1"/>
    <dgm:cxn modelId="{F17A68E6-20C3-423F-BCD0-5750C2336947}" srcId="{EC0D1D8A-2FA7-42A8-9F64-AFA7BA3F3776}" destId="{6252D90C-8DFF-4351-B4B2-600205748556}" srcOrd="0" destOrd="0" parTransId="{A7BBA12B-CA49-4F83-A0C8-F0898542E80A}" sibTransId="{07D5EAE7-FE40-49AF-A198-CB40FF81F23E}"/>
    <dgm:cxn modelId="{CF37A5DF-273C-4B02-85AE-3EE97831D4FD}" type="presOf" srcId="{C89C6439-48D3-4EA3-9386-D64CE50AD89C}" destId="{16A3DE71-A206-4445-8812-7E0E9934B6DD}" srcOrd="0" destOrd="0" presId="urn:microsoft.com/office/officeart/2005/8/layout/hierarchy1"/>
    <dgm:cxn modelId="{30289512-CDA6-4553-9C2E-CA03C6358FA8}" type="presOf" srcId="{CA55739C-5CFB-4EC2-B1F2-C61F42C92FDC}" destId="{A1DF69A7-DE83-4AF6-AA88-4984531C9BA7}" srcOrd="0" destOrd="0" presId="urn:microsoft.com/office/officeart/2005/8/layout/hierarchy1"/>
    <dgm:cxn modelId="{32BCB921-006D-432E-BFF8-80B44B2228A7}" type="presOf" srcId="{EC0D1D8A-2FA7-42A8-9F64-AFA7BA3F3776}" destId="{183D751D-F379-4B99-BA4B-D3214CA653EE}" srcOrd="0" destOrd="0" presId="urn:microsoft.com/office/officeart/2005/8/layout/hierarchy1"/>
    <dgm:cxn modelId="{CAF36B08-1A07-48F9-8A34-C15D06C09DC8}" type="presOf" srcId="{FA5C47F6-CF44-40A5-A4BB-AE706FA5ECD1}" destId="{5B8EBA80-CD8F-4E60-86D4-7BB3777098AD}" srcOrd="0" destOrd="0" presId="urn:microsoft.com/office/officeart/2005/8/layout/hierarchy1"/>
    <dgm:cxn modelId="{EE1BA4A9-C78E-44F3-8B78-C7ACA96AD2B3}" type="presOf" srcId="{6252D90C-8DFF-4351-B4B2-600205748556}" destId="{157A55DA-5412-4D5F-A483-34F4F3222333}" srcOrd="0" destOrd="0" presId="urn:microsoft.com/office/officeart/2005/8/layout/hierarchy1"/>
    <dgm:cxn modelId="{5481E1B4-6DA8-4A42-BC7E-A3AA01A120DB}" srcId="{7FF0C089-2B65-48AC-962D-EA81B5EAAB37}" destId="{C9BCA8F5-BB76-4194-81AF-344E98720240}" srcOrd="1" destOrd="0" parTransId="{C2E56412-1506-4AD3-B76D-6D53882555F4}" sibTransId="{DE77F9BB-AD77-4C7F-B806-31E8DEEDC618}"/>
    <dgm:cxn modelId="{22955898-8A96-4FF9-AA4D-EA9433B36FB3}" type="presOf" srcId="{640F3591-CBAC-4991-A1ED-B890426EFD2B}" destId="{FD2431CE-153E-419F-BAE4-C3D19422FD12}" srcOrd="0" destOrd="0" presId="urn:microsoft.com/office/officeart/2005/8/layout/hierarchy1"/>
    <dgm:cxn modelId="{9D2AC8B6-1B12-4689-AA15-059292F19FC3}" type="presOf" srcId="{F9A1AA97-F574-49DD-9865-02FB8FC32D74}" destId="{A6DB30E2-B70E-46E9-83DC-14AA68C696B3}" srcOrd="0" destOrd="0" presId="urn:microsoft.com/office/officeart/2005/8/layout/hierarchy1"/>
    <dgm:cxn modelId="{4D4437CC-FBC5-43FB-A35B-8A0A90AA22D4}" srcId="{7FF0C089-2B65-48AC-962D-EA81B5EAAB37}" destId="{DC8689D6-713E-4F0D-A007-A8704AB0E2B0}" srcOrd="0" destOrd="0" parTransId="{FA5C47F6-CF44-40A5-A4BB-AE706FA5ECD1}" sibTransId="{519DF3B4-50C3-495F-9A68-6A5290EB43C2}"/>
    <dgm:cxn modelId="{195E0B76-38DE-4EED-8FB9-C9A109A82FB4}" type="presOf" srcId="{C2E56412-1506-4AD3-B76D-6D53882555F4}" destId="{D35099DE-4E43-4C98-8DFF-C0E23CE9DB46}" srcOrd="0" destOrd="0" presId="urn:microsoft.com/office/officeart/2005/8/layout/hierarchy1"/>
    <dgm:cxn modelId="{19B527DE-038D-452A-9A0D-48CE01E26775}" srcId="{6252D90C-8DFF-4351-B4B2-600205748556}" destId="{F9A1AA97-F574-49DD-9865-02FB8FC32D74}" srcOrd="1" destOrd="0" parTransId="{3965A291-3845-4E00-ABFD-723AAB64DC4E}" sibTransId="{1D17ACFE-94D2-4DAA-B333-074A76BC5801}"/>
    <dgm:cxn modelId="{F0923CC8-F950-47AA-B0F8-18E0DD047FC8}" srcId="{6252D90C-8DFF-4351-B4B2-600205748556}" destId="{7FF0C089-2B65-48AC-962D-EA81B5EAAB37}" srcOrd="0" destOrd="0" parTransId="{640F3591-CBAC-4991-A1ED-B890426EFD2B}" sibTransId="{73DE7D90-3F23-40EA-82C1-4955D2AFECFE}"/>
    <dgm:cxn modelId="{938D05B8-968A-43CD-B2B1-20D000C4B6CC}" type="presOf" srcId="{3965A291-3845-4E00-ABFD-723AAB64DC4E}" destId="{F47997A8-DB26-4465-871E-A5499B4B63F7}" srcOrd="0" destOrd="0" presId="urn:microsoft.com/office/officeart/2005/8/layout/hierarchy1"/>
    <dgm:cxn modelId="{A5CB326E-9AA5-4D48-B986-717ECAA470C3}" type="presOf" srcId="{7FF0C089-2B65-48AC-962D-EA81B5EAAB37}" destId="{7DE0170D-8315-4C7A-A5FE-51F7783DC638}" srcOrd="0" destOrd="0" presId="urn:microsoft.com/office/officeart/2005/8/layout/hierarchy1"/>
    <dgm:cxn modelId="{6145C873-BC04-41A6-95D8-C796B45E1625}" type="presParOf" srcId="{183D751D-F379-4B99-BA4B-D3214CA653EE}" destId="{ED9A1AF8-02C6-4922-AAD5-4B819A0BA75C}" srcOrd="0" destOrd="0" presId="urn:microsoft.com/office/officeart/2005/8/layout/hierarchy1"/>
    <dgm:cxn modelId="{674F84D5-A9F7-41A0-9D70-913DA51A787E}" type="presParOf" srcId="{ED9A1AF8-02C6-4922-AAD5-4B819A0BA75C}" destId="{484D10BF-53F5-43E4-9767-584688E6B8CE}" srcOrd="0" destOrd="0" presId="urn:microsoft.com/office/officeart/2005/8/layout/hierarchy1"/>
    <dgm:cxn modelId="{293CA49A-75B2-425A-9BD5-DFD52FD8949D}" type="presParOf" srcId="{484D10BF-53F5-43E4-9767-584688E6B8CE}" destId="{D9C12E15-32E2-43A1-9881-EB2202976707}" srcOrd="0" destOrd="0" presId="urn:microsoft.com/office/officeart/2005/8/layout/hierarchy1"/>
    <dgm:cxn modelId="{8B18CA93-D002-463B-9061-9132C8DDC4F9}" type="presParOf" srcId="{484D10BF-53F5-43E4-9767-584688E6B8CE}" destId="{157A55DA-5412-4D5F-A483-34F4F3222333}" srcOrd="1" destOrd="0" presId="urn:microsoft.com/office/officeart/2005/8/layout/hierarchy1"/>
    <dgm:cxn modelId="{BDB9331C-E90F-4737-9F5A-FE6DE648A49C}" type="presParOf" srcId="{ED9A1AF8-02C6-4922-AAD5-4B819A0BA75C}" destId="{05E5E784-95B1-4FFE-BFB3-12177FF73B7D}" srcOrd="1" destOrd="0" presId="urn:microsoft.com/office/officeart/2005/8/layout/hierarchy1"/>
    <dgm:cxn modelId="{3B2C3BDD-515F-42A0-B931-7F74C9D62C0D}" type="presParOf" srcId="{05E5E784-95B1-4FFE-BFB3-12177FF73B7D}" destId="{FD2431CE-153E-419F-BAE4-C3D19422FD12}" srcOrd="0" destOrd="0" presId="urn:microsoft.com/office/officeart/2005/8/layout/hierarchy1"/>
    <dgm:cxn modelId="{2906AC1F-FE83-415F-805C-914091C59310}" type="presParOf" srcId="{05E5E784-95B1-4FFE-BFB3-12177FF73B7D}" destId="{B0C57C9B-B4BA-4FFB-94E4-E80C3F9C8544}" srcOrd="1" destOrd="0" presId="urn:microsoft.com/office/officeart/2005/8/layout/hierarchy1"/>
    <dgm:cxn modelId="{B34B919C-9470-4138-8B4C-8CED6D0F5A60}" type="presParOf" srcId="{B0C57C9B-B4BA-4FFB-94E4-E80C3F9C8544}" destId="{AFFAE0D7-3C9E-41C7-8FAD-F4CB4E631AC5}" srcOrd="0" destOrd="0" presId="urn:microsoft.com/office/officeart/2005/8/layout/hierarchy1"/>
    <dgm:cxn modelId="{6F0B863C-9328-4B16-99F0-0290CC262636}" type="presParOf" srcId="{AFFAE0D7-3C9E-41C7-8FAD-F4CB4E631AC5}" destId="{3E7A336F-03F9-4D9F-B833-5D4183CCEDF5}" srcOrd="0" destOrd="0" presId="urn:microsoft.com/office/officeart/2005/8/layout/hierarchy1"/>
    <dgm:cxn modelId="{A0260F19-B133-41A5-BECD-3D9361115FE1}" type="presParOf" srcId="{AFFAE0D7-3C9E-41C7-8FAD-F4CB4E631AC5}" destId="{7DE0170D-8315-4C7A-A5FE-51F7783DC638}" srcOrd="1" destOrd="0" presId="urn:microsoft.com/office/officeart/2005/8/layout/hierarchy1"/>
    <dgm:cxn modelId="{35C890AC-BC23-465E-8194-F8CD80842292}" type="presParOf" srcId="{B0C57C9B-B4BA-4FFB-94E4-E80C3F9C8544}" destId="{12D6D3C1-73A6-462E-9C95-FA291A1D638B}" srcOrd="1" destOrd="0" presId="urn:microsoft.com/office/officeart/2005/8/layout/hierarchy1"/>
    <dgm:cxn modelId="{75E39EA8-2C8D-4CD5-BAE5-3E1099131337}" type="presParOf" srcId="{12D6D3C1-73A6-462E-9C95-FA291A1D638B}" destId="{5B8EBA80-CD8F-4E60-86D4-7BB3777098AD}" srcOrd="0" destOrd="0" presId="urn:microsoft.com/office/officeart/2005/8/layout/hierarchy1"/>
    <dgm:cxn modelId="{07FF1E6C-7ED4-47EE-B2A0-F3C6A9B42426}" type="presParOf" srcId="{12D6D3C1-73A6-462E-9C95-FA291A1D638B}" destId="{103E2C14-EB04-46B1-8E04-40123D03E382}" srcOrd="1" destOrd="0" presId="urn:microsoft.com/office/officeart/2005/8/layout/hierarchy1"/>
    <dgm:cxn modelId="{9448A6B4-7192-46BD-8606-5DAE8F54606C}" type="presParOf" srcId="{103E2C14-EB04-46B1-8E04-40123D03E382}" destId="{32C34F30-A832-44DD-9565-638F95860DBC}" srcOrd="0" destOrd="0" presId="urn:microsoft.com/office/officeart/2005/8/layout/hierarchy1"/>
    <dgm:cxn modelId="{797CC62C-F12D-4ACA-91E0-AD3A9A064FA8}" type="presParOf" srcId="{32C34F30-A832-44DD-9565-638F95860DBC}" destId="{EEB149EC-BA26-43BE-9B87-C9C1F7A82BF0}" srcOrd="0" destOrd="0" presId="urn:microsoft.com/office/officeart/2005/8/layout/hierarchy1"/>
    <dgm:cxn modelId="{5E6CBA66-566F-4B13-97D9-B2DB706221EC}" type="presParOf" srcId="{32C34F30-A832-44DD-9565-638F95860DBC}" destId="{7B58C3B6-885E-4B74-863C-AA2530F3B8D1}" srcOrd="1" destOrd="0" presId="urn:microsoft.com/office/officeart/2005/8/layout/hierarchy1"/>
    <dgm:cxn modelId="{C27D8CD1-2B12-481A-86A9-EBCB51DEA9CE}" type="presParOf" srcId="{103E2C14-EB04-46B1-8E04-40123D03E382}" destId="{C8707E9D-AD08-4FE8-8A5C-6496090EB28A}" srcOrd="1" destOrd="0" presId="urn:microsoft.com/office/officeart/2005/8/layout/hierarchy1"/>
    <dgm:cxn modelId="{E87F728B-6136-4490-9916-9CB7D8D48000}" type="presParOf" srcId="{12D6D3C1-73A6-462E-9C95-FA291A1D638B}" destId="{D35099DE-4E43-4C98-8DFF-C0E23CE9DB46}" srcOrd="2" destOrd="0" presId="urn:microsoft.com/office/officeart/2005/8/layout/hierarchy1"/>
    <dgm:cxn modelId="{36E90B39-2011-426A-B3E8-3283705F4362}" type="presParOf" srcId="{12D6D3C1-73A6-462E-9C95-FA291A1D638B}" destId="{65CDE2EB-D6D4-4B04-B852-B13CF9142CDB}" srcOrd="3" destOrd="0" presId="urn:microsoft.com/office/officeart/2005/8/layout/hierarchy1"/>
    <dgm:cxn modelId="{F837DDB9-093A-4A4E-B8F2-48F9BBADA3E6}" type="presParOf" srcId="{65CDE2EB-D6D4-4B04-B852-B13CF9142CDB}" destId="{BDF35D05-89B8-4A61-BD68-991F2D40AF87}" srcOrd="0" destOrd="0" presId="urn:microsoft.com/office/officeart/2005/8/layout/hierarchy1"/>
    <dgm:cxn modelId="{07C06041-5ABA-4EDA-AAAD-7CF70CFAD61A}" type="presParOf" srcId="{BDF35D05-89B8-4A61-BD68-991F2D40AF87}" destId="{AA90650A-7445-4C3C-ABF7-C8A532B2F9AB}" srcOrd="0" destOrd="0" presId="urn:microsoft.com/office/officeart/2005/8/layout/hierarchy1"/>
    <dgm:cxn modelId="{063CA2CF-86F9-473E-B477-53AFC17C8A76}" type="presParOf" srcId="{BDF35D05-89B8-4A61-BD68-991F2D40AF87}" destId="{E9D3631F-62FF-4B65-A8FA-45886A675675}" srcOrd="1" destOrd="0" presId="urn:microsoft.com/office/officeart/2005/8/layout/hierarchy1"/>
    <dgm:cxn modelId="{A334095A-6B30-480E-8C0C-0AC6B2C4758D}" type="presParOf" srcId="{65CDE2EB-D6D4-4B04-B852-B13CF9142CDB}" destId="{0E5B016A-5588-494F-8949-7762E4FE9DBF}" srcOrd="1" destOrd="0" presId="urn:microsoft.com/office/officeart/2005/8/layout/hierarchy1"/>
    <dgm:cxn modelId="{1204E385-77E6-4090-B7BE-FCDEF3A8EE6F}" type="presParOf" srcId="{05E5E784-95B1-4FFE-BFB3-12177FF73B7D}" destId="{F47997A8-DB26-4465-871E-A5499B4B63F7}" srcOrd="2" destOrd="0" presId="urn:microsoft.com/office/officeart/2005/8/layout/hierarchy1"/>
    <dgm:cxn modelId="{D14E3018-4280-4EAD-89D2-193E59A3BB50}" type="presParOf" srcId="{05E5E784-95B1-4FFE-BFB3-12177FF73B7D}" destId="{41D0ADA0-1269-479D-A3EB-B2F3BE922EE4}" srcOrd="3" destOrd="0" presId="urn:microsoft.com/office/officeart/2005/8/layout/hierarchy1"/>
    <dgm:cxn modelId="{CA70E8D4-3DD5-407C-896F-31A2CA66479D}" type="presParOf" srcId="{41D0ADA0-1269-479D-A3EB-B2F3BE922EE4}" destId="{F15FD08E-A77A-4614-A37B-2F0AEB154CA8}" srcOrd="0" destOrd="0" presId="urn:microsoft.com/office/officeart/2005/8/layout/hierarchy1"/>
    <dgm:cxn modelId="{4D1FC823-DC6A-49CE-8C62-C9A8FBBEEB98}" type="presParOf" srcId="{F15FD08E-A77A-4614-A37B-2F0AEB154CA8}" destId="{62D4E7B1-BE03-4BD7-A739-66B4D3A49BB8}" srcOrd="0" destOrd="0" presId="urn:microsoft.com/office/officeart/2005/8/layout/hierarchy1"/>
    <dgm:cxn modelId="{747A9395-AC73-4A93-A0F7-0EC0F71133D9}" type="presParOf" srcId="{F15FD08E-A77A-4614-A37B-2F0AEB154CA8}" destId="{A6DB30E2-B70E-46E9-83DC-14AA68C696B3}" srcOrd="1" destOrd="0" presId="urn:microsoft.com/office/officeart/2005/8/layout/hierarchy1"/>
    <dgm:cxn modelId="{BF95EFED-DCED-4911-9431-5C5D68A4C778}" type="presParOf" srcId="{41D0ADA0-1269-479D-A3EB-B2F3BE922EE4}" destId="{18DAE4D6-D6AA-4D53-8E72-451375EE51F2}" srcOrd="1" destOrd="0" presId="urn:microsoft.com/office/officeart/2005/8/layout/hierarchy1"/>
    <dgm:cxn modelId="{37D3066A-43D2-4D57-8C4B-6B212EE99E0C}" type="presParOf" srcId="{18DAE4D6-D6AA-4D53-8E72-451375EE51F2}" destId="{16A3DE71-A206-4445-8812-7E0E9934B6DD}" srcOrd="0" destOrd="0" presId="urn:microsoft.com/office/officeart/2005/8/layout/hierarchy1"/>
    <dgm:cxn modelId="{732C3A17-8E78-4844-A655-DA15B6777154}" type="presParOf" srcId="{18DAE4D6-D6AA-4D53-8E72-451375EE51F2}" destId="{C0029C13-6F61-4159-A8E9-368C2413B79D}" srcOrd="1" destOrd="0" presId="urn:microsoft.com/office/officeart/2005/8/layout/hierarchy1"/>
    <dgm:cxn modelId="{E3CB47D3-BC16-4B84-BAFA-E07EC487E126}" type="presParOf" srcId="{C0029C13-6F61-4159-A8E9-368C2413B79D}" destId="{91B142E6-1134-4DC2-9E32-A4373DCDA6A1}" srcOrd="0" destOrd="0" presId="urn:microsoft.com/office/officeart/2005/8/layout/hierarchy1"/>
    <dgm:cxn modelId="{AA5A922F-54EC-4EC2-96C8-95A077C5944C}" type="presParOf" srcId="{91B142E6-1134-4DC2-9E32-A4373DCDA6A1}" destId="{63A7DD0F-02ED-4335-A934-BBB8C0FA7B06}" srcOrd="0" destOrd="0" presId="urn:microsoft.com/office/officeart/2005/8/layout/hierarchy1"/>
    <dgm:cxn modelId="{019C21A2-639F-4E3C-945D-24D2175A2C19}" type="presParOf" srcId="{91B142E6-1134-4DC2-9E32-A4373DCDA6A1}" destId="{A1DF69A7-DE83-4AF6-AA88-4984531C9BA7}" srcOrd="1" destOrd="0" presId="urn:microsoft.com/office/officeart/2005/8/layout/hierarchy1"/>
    <dgm:cxn modelId="{6F40A84C-5C23-45AF-AEC7-F0FB145535C8}" type="presParOf" srcId="{C0029C13-6F61-4159-A8E9-368C2413B79D}" destId="{93682CFA-7CA5-490C-9160-ACDD17E98C11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6A3DE71-A206-4445-8812-7E0E9934B6DD}">
      <dsp:nvSpPr>
        <dsp:cNvPr id="0" name=""/>
        <dsp:cNvSpPr/>
      </dsp:nvSpPr>
      <dsp:spPr>
        <a:xfrm>
          <a:off x="4830633" y="2446862"/>
          <a:ext cx="91440" cy="45578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5578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47997A8-DB26-4465-871E-A5499B4B63F7}">
      <dsp:nvSpPr>
        <dsp:cNvPr id="0" name=""/>
        <dsp:cNvSpPr/>
      </dsp:nvSpPr>
      <dsp:spPr>
        <a:xfrm>
          <a:off x="3439790" y="995933"/>
          <a:ext cx="1436563" cy="45578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0602"/>
              </a:lnTo>
              <a:lnTo>
                <a:pt x="1436563" y="310602"/>
              </a:lnTo>
              <a:lnTo>
                <a:pt x="1436563" y="45578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35099DE-4E43-4C98-8DFF-C0E23CE9DB46}">
      <dsp:nvSpPr>
        <dsp:cNvPr id="0" name=""/>
        <dsp:cNvSpPr/>
      </dsp:nvSpPr>
      <dsp:spPr>
        <a:xfrm>
          <a:off x="2003226" y="2446862"/>
          <a:ext cx="957708" cy="45578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0602"/>
              </a:lnTo>
              <a:lnTo>
                <a:pt x="957708" y="310602"/>
              </a:lnTo>
              <a:lnTo>
                <a:pt x="957708" y="45578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B8EBA80-CD8F-4E60-86D4-7BB3777098AD}">
      <dsp:nvSpPr>
        <dsp:cNvPr id="0" name=""/>
        <dsp:cNvSpPr/>
      </dsp:nvSpPr>
      <dsp:spPr>
        <a:xfrm>
          <a:off x="1045517" y="2446862"/>
          <a:ext cx="957708" cy="455782"/>
        </a:xfrm>
        <a:custGeom>
          <a:avLst/>
          <a:gdLst/>
          <a:ahLst/>
          <a:cxnLst/>
          <a:rect l="0" t="0" r="0" b="0"/>
          <a:pathLst>
            <a:path>
              <a:moveTo>
                <a:pt x="957708" y="0"/>
              </a:moveTo>
              <a:lnTo>
                <a:pt x="957708" y="310602"/>
              </a:lnTo>
              <a:lnTo>
                <a:pt x="0" y="310602"/>
              </a:lnTo>
              <a:lnTo>
                <a:pt x="0" y="45578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D2431CE-153E-419F-BAE4-C3D19422FD12}">
      <dsp:nvSpPr>
        <dsp:cNvPr id="0" name=""/>
        <dsp:cNvSpPr/>
      </dsp:nvSpPr>
      <dsp:spPr>
        <a:xfrm>
          <a:off x="2003226" y="995933"/>
          <a:ext cx="1436563" cy="455782"/>
        </a:xfrm>
        <a:custGeom>
          <a:avLst/>
          <a:gdLst/>
          <a:ahLst/>
          <a:cxnLst/>
          <a:rect l="0" t="0" r="0" b="0"/>
          <a:pathLst>
            <a:path>
              <a:moveTo>
                <a:pt x="1436563" y="0"/>
              </a:moveTo>
              <a:lnTo>
                <a:pt x="1436563" y="310602"/>
              </a:lnTo>
              <a:lnTo>
                <a:pt x="0" y="310602"/>
              </a:lnTo>
              <a:lnTo>
                <a:pt x="0" y="45578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9C12E15-32E2-43A1-9881-EB2202976707}">
      <dsp:nvSpPr>
        <dsp:cNvPr id="0" name=""/>
        <dsp:cNvSpPr/>
      </dsp:nvSpPr>
      <dsp:spPr>
        <a:xfrm>
          <a:off x="2656209" y="786"/>
          <a:ext cx="1567160" cy="99514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57A55DA-5412-4D5F-A483-34F4F3222333}">
      <dsp:nvSpPr>
        <dsp:cNvPr id="0" name=""/>
        <dsp:cNvSpPr/>
      </dsp:nvSpPr>
      <dsp:spPr>
        <a:xfrm>
          <a:off x="2830338" y="166208"/>
          <a:ext cx="1567160" cy="99514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u="sng" kern="1200" dirty="0" smtClean="0">
              <a:solidFill>
                <a:schemeClr val="accent2">
                  <a:lumMod val="75000"/>
                </a:schemeClr>
              </a:solidFill>
            </a:rPr>
            <a:t>Участники проекта</a:t>
          </a:r>
          <a:endParaRPr lang="ru-RU" sz="2000" b="1" u="sng" kern="1200" dirty="0">
            <a:solidFill>
              <a:schemeClr val="accent2">
                <a:lumMod val="75000"/>
              </a:schemeClr>
            </a:solidFill>
          </a:endParaRPr>
        </a:p>
      </dsp:txBody>
      <dsp:txXfrm>
        <a:off x="2830338" y="166208"/>
        <a:ext cx="1567160" cy="995146"/>
      </dsp:txXfrm>
    </dsp:sp>
    <dsp:sp modelId="{3E7A336F-03F9-4D9F-B833-5D4183CCEDF5}">
      <dsp:nvSpPr>
        <dsp:cNvPr id="0" name=""/>
        <dsp:cNvSpPr/>
      </dsp:nvSpPr>
      <dsp:spPr>
        <a:xfrm>
          <a:off x="1219646" y="1451715"/>
          <a:ext cx="1567160" cy="99514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DE0170D-8315-4C7A-A5FE-51F7783DC638}">
      <dsp:nvSpPr>
        <dsp:cNvPr id="0" name=""/>
        <dsp:cNvSpPr/>
      </dsp:nvSpPr>
      <dsp:spPr>
        <a:xfrm>
          <a:off x="1393775" y="1617137"/>
          <a:ext cx="1567160" cy="99514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Воспитанники детского сада</a:t>
          </a:r>
          <a:endParaRPr lang="ru-RU" sz="1200" kern="1200" dirty="0"/>
        </a:p>
      </dsp:txBody>
      <dsp:txXfrm>
        <a:off x="1393775" y="1617137"/>
        <a:ext cx="1567160" cy="995146"/>
      </dsp:txXfrm>
    </dsp:sp>
    <dsp:sp modelId="{EEB149EC-BA26-43BE-9B87-C9C1F7A82BF0}">
      <dsp:nvSpPr>
        <dsp:cNvPr id="0" name=""/>
        <dsp:cNvSpPr/>
      </dsp:nvSpPr>
      <dsp:spPr>
        <a:xfrm>
          <a:off x="261937" y="2902644"/>
          <a:ext cx="1567160" cy="99514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B58C3B6-885E-4B74-863C-AA2530F3B8D1}">
      <dsp:nvSpPr>
        <dsp:cNvPr id="0" name=""/>
        <dsp:cNvSpPr/>
      </dsp:nvSpPr>
      <dsp:spPr>
        <a:xfrm>
          <a:off x="436066" y="3068066"/>
          <a:ext cx="1567160" cy="99514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воспитатели</a:t>
          </a:r>
          <a:endParaRPr lang="ru-RU" sz="1200" kern="1200" dirty="0"/>
        </a:p>
      </dsp:txBody>
      <dsp:txXfrm>
        <a:off x="436066" y="3068066"/>
        <a:ext cx="1567160" cy="995146"/>
      </dsp:txXfrm>
    </dsp:sp>
    <dsp:sp modelId="{AA90650A-7445-4C3C-ABF7-C8A532B2F9AB}">
      <dsp:nvSpPr>
        <dsp:cNvPr id="0" name=""/>
        <dsp:cNvSpPr/>
      </dsp:nvSpPr>
      <dsp:spPr>
        <a:xfrm>
          <a:off x="2177355" y="2902644"/>
          <a:ext cx="1567160" cy="99514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9D3631F-62FF-4B65-A8FA-45886A675675}">
      <dsp:nvSpPr>
        <dsp:cNvPr id="0" name=""/>
        <dsp:cNvSpPr/>
      </dsp:nvSpPr>
      <dsp:spPr>
        <a:xfrm>
          <a:off x="2351484" y="3068066"/>
          <a:ext cx="1567160" cy="99514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Музыкальный руководитель</a:t>
          </a:r>
          <a:endParaRPr lang="ru-RU" sz="1200" kern="1200" dirty="0"/>
        </a:p>
      </dsp:txBody>
      <dsp:txXfrm>
        <a:off x="2351484" y="3068066"/>
        <a:ext cx="1567160" cy="995146"/>
      </dsp:txXfrm>
    </dsp:sp>
    <dsp:sp modelId="{62D4E7B1-BE03-4BD7-A739-66B4D3A49BB8}">
      <dsp:nvSpPr>
        <dsp:cNvPr id="0" name=""/>
        <dsp:cNvSpPr/>
      </dsp:nvSpPr>
      <dsp:spPr>
        <a:xfrm>
          <a:off x="4092773" y="1451715"/>
          <a:ext cx="1567160" cy="99514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6DB30E2-B70E-46E9-83DC-14AA68C696B3}">
      <dsp:nvSpPr>
        <dsp:cNvPr id="0" name=""/>
        <dsp:cNvSpPr/>
      </dsp:nvSpPr>
      <dsp:spPr>
        <a:xfrm>
          <a:off x="4266902" y="1617137"/>
          <a:ext cx="1567160" cy="99514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Родители воспитанников</a:t>
          </a:r>
          <a:endParaRPr lang="ru-RU" sz="1200" kern="1200" dirty="0"/>
        </a:p>
      </dsp:txBody>
      <dsp:txXfrm>
        <a:off x="4266902" y="1617137"/>
        <a:ext cx="1567160" cy="995146"/>
      </dsp:txXfrm>
    </dsp:sp>
    <dsp:sp modelId="{63A7DD0F-02ED-4335-A934-BBB8C0FA7B06}">
      <dsp:nvSpPr>
        <dsp:cNvPr id="0" name=""/>
        <dsp:cNvSpPr/>
      </dsp:nvSpPr>
      <dsp:spPr>
        <a:xfrm>
          <a:off x="4092773" y="2902644"/>
          <a:ext cx="1567160" cy="99514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1DF69A7-DE83-4AF6-AA88-4984531C9BA7}">
      <dsp:nvSpPr>
        <dsp:cNvPr id="0" name=""/>
        <dsp:cNvSpPr/>
      </dsp:nvSpPr>
      <dsp:spPr>
        <a:xfrm>
          <a:off x="4266902" y="3068066"/>
          <a:ext cx="1567160" cy="99514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Социум: Сотрудники </a:t>
          </a:r>
          <a:r>
            <a:rPr lang="ru-RU" sz="1200" kern="1200" dirty="0" err="1" smtClean="0"/>
            <a:t>д</a:t>
          </a:r>
          <a:r>
            <a:rPr lang="ru-RU" sz="1200" kern="1200" dirty="0" smtClean="0"/>
            <a:t>/к «Зенит», детский фольклорный хор « Узорочье».</a:t>
          </a:r>
          <a:endParaRPr lang="ru-RU" sz="1200" kern="1200" dirty="0"/>
        </a:p>
      </dsp:txBody>
      <dsp:txXfrm>
        <a:off x="4266902" y="3068066"/>
        <a:ext cx="1567160" cy="99514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B6A8EE-C074-48A1-A5FB-C8566292D018}" type="datetimeFigureOut">
              <a:rPr lang="ru-RU" smtClean="0"/>
              <a:pPr/>
              <a:t>07.01.2018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165D89-D82E-4BF9-8740-C61F640F8B3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165D89-D82E-4BF9-8740-C61F640F8B3F}" type="slidenum">
              <a:rPr lang="ru-RU" smtClean="0"/>
              <a:pPr/>
              <a:t>12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165D89-D82E-4BF9-8740-C61F640F8B3F}" type="slidenum">
              <a:rPr lang="ru-RU" smtClean="0"/>
              <a:pPr/>
              <a:t>13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165D89-D82E-4BF9-8740-C61F640F8B3F}" type="slidenum">
              <a:rPr lang="ru-RU" smtClean="0"/>
              <a:pPr/>
              <a:t>14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1/7/2018</a:t>
            </a:fld>
            <a:endParaRPr lang="en-US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1/7/2018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1/7/2018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1/7/2018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1/7/2018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1/7/2018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1/7/2018</a:t>
            </a:fld>
            <a:endParaRPr 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1/7/2018</a:t>
            </a:fld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1/7/2018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1/7/2018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1/7/2018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1/7/2018</a:t>
            </a:fld>
            <a:endParaRPr lang="en-US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>
    <p:wheel spokes="8"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tiff"/><Relationship Id="rId2" Type="http://schemas.openxmlformats.org/officeDocument/2006/relationships/image" Target="../media/image26.tiff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5334000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Verdana" pitchFamily="34" charset="0"/>
              </a:rPr>
              <a:t>   МУНИЦИПАЛЬНОЕ    ДОШКОЛЬНОЕ  ОБРАЗОВАТЕЛЬНОЕ  УЧРЕЖДЕНИЕ</a:t>
            </a:r>
          </a:p>
          <a:p>
            <a:r>
              <a:rPr lang="ru-RU" sz="1600" b="1" dirty="0" smtClean="0">
                <a:latin typeface="Verdana" pitchFamily="34" charset="0"/>
              </a:rPr>
              <a:t>                                         ДЕТСКИЙ САД «ОГОНЁК»</a:t>
            </a:r>
          </a:p>
          <a:p>
            <a:r>
              <a:rPr lang="ru-RU" sz="1600" b="1" dirty="0" smtClean="0">
                <a:latin typeface="Verdana" pitchFamily="34" charset="0"/>
              </a:rPr>
              <a:t>                                               с Бичура  </a:t>
            </a:r>
          </a:p>
          <a:p>
            <a:r>
              <a:rPr lang="ru-RU" sz="1600" b="1" dirty="0" smtClean="0">
                <a:latin typeface="Verdana" pitchFamily="34" charset="0"/>
              </a:rPr>
              <a:t>                                                     2011г</a:t>
            </a:r>
            <a:endParaRPr lang="ru-RU" sz="1600" b="1" dirty="0">
              <a:latin typeface="Verdana" pitchFamily="34" charset="0"/>
            </a:endParaRPr>
          </a:p>
        </p:txBody>
      </p:sp>
      <p:pic>
        <p:nvPicPr>
          <p:cNvPr id="1026" name="Picture 2" descr="C:\Users\eretew\Desktop\фото старое\DSCN144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981200" y="22098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762000" y="5562600"/>
            <a:ext cx="62320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МУНИЦИПАЛЬНОЕ ДОШКОЛЬНОЕ ОБРАЗОВАНИЕ </a:t>
            </a:r>
            <a:br>
              <a:rPr lang="ru-RU" b="1" dirty="0" smtClean="0"/>
            </a:br>
            <a:r>
              <a:rPr lang="ru-RU" b="1" dirty="0" smtClean="0"/>
              <a:t>НОВОБРЯНСКИЙ Д/С «ЖУРАВЛЁНОК».</a:t>
            </a:r>
            <a:endParaRPr lang="ru-RU" b="1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990600"/>
          </a:xfrm>
        </p:spPr>
        <p:txBody>
          <a:bodyPr/>
          <a:lstStyle/>
          <a:p>
            <a:r>
              <a:rPr lang="ru-RU" dirty="0" smtClean="0"/>
              <a:t>Посиделки не безделки</a:t>
            </a:r>
            <a:endParaRPr lang="ru-RU" dirty="0"/>
          </a:p>
        </p:txBody>
      </p:sp>
      <p:pic>
        <p:nvPicPr>
          <p:cNvPr id="3074" name="Picture 2" descr="C:\Users\eretew\Desktop\фото старое\фото работа)\Фото078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 rot="4758202">
            <a:off x="990600" y="1066801"/>
            <a:ext cx="2362199" cy="3124200"/>
          </a:xfrm>
          <a:prstGeom prst="rect">
            <a:avLst/>
          </a:prstGeom>
          <a:noFill/>
        </p:spPr>
      </p:pic>
      <p:pic>
        <p:nvPicPr>
          <p:cNvPr id="3075" name="Picture 3" descr="C:\Users\eretew\Desktop\фото старое\фото работа)\Фото077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 rot="5724346">
            <a:off x="5709062" y="1062006"/>
            <a:ext cx="2519605" cy="3124088"/>
          </a:xfrm>
          <a:prstGeom prst="rect">
            <a:avLst/>
          </a:prstGeom>
          <a:noFill/>
        </p:spPr>
      </p:pic>
      <p:pic>
        <p:nvPicPr>
          <p:cNvPr id="3076" name="Picture 4" descr="C:\Users\eretew\Desktop\фото старое\фото работа)\Фото077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4689118">
            <a:off x="915924" y="3732276"/>
            <a:ext cx="2511552" cy="3124200"/>
          </a:xfrm>
          <a:prstGeom prst="rect">
            <a:avLst/>
          </a:prstGeom>
          <a:noFill/>
        </p:spPr>
      </p:pic>
      <p:pic>
        <p:nvPicPr>
          <p:cNvPr id="3077" name="Picture 5" descr="C:\Users\eretew\Desktop\фото старое\фото работа)\Фото0776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5911110">
            <a:off x="5621182" y="3895795"/>
            <a:ext cx="2608080" cy="2920094"/>
          </a:xfrm>
          <a:prstGeom prst="rect">
            <a:avLst/>
          </a:prstGeom>
          <a:noFill/>
        </p:spPr>
      </p:pic>
      <p:pic>
        <p:nvPicPr>
          <p:cNvPr id="3078" name="Picture 6" descr="C:\Users\eretew\Desktop\фото старое\фото работа)\Фото077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5400000">
            <a:off x="3314700" y="2705100"/>
            <a:ext cx="2590800" cy="2514600"/>
          </a:xfrm>
          <a:prstGeom prst="rect">
            <a:avLst/>
          </a:prstGeom>
          <a:noFill/>
        </p:spPr>
      </p:pic>
      <p:pic>
        <p:nvPicPr>
          <p:cNvPr id="1026" name="Picture 2" descr="D:\DCIM\108NIKON\DSCN1447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2971800" y="2590800"/>
            <a:ext cx="2971800" cy="27432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914400"/>
          </a:xfrm>
        </p:spPr>
        <p:txBody>
          <a:bodyPr>
            <a:normAutofit/>
          </a:bodyPr>
          <a:lstStyle/>
          <a:p>
            <a:r>
              <a:rPr lang="ru-RU" sz="3600" i="1" dirty="0" smtClean="0"/>
              <a:t>Белая берёза.</a:t>
            </a:r>
            <a:endParaRPr lang="ru-RU" sz="3600" i="1" dirty="0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4040188" cy="838200"/>
          </a:xfrm>
        </p:spPr>
        <p:txBody>
          <a:bodyPr/>
          <a:lstStyle/>
          <a:p>
            <a:r>
              <a:rPr lang="ru-RU" sz="1800" b="0" dirty="0" smtClean="0"/>
              <a:t>Воспитатель </a:t>
            </a:r>
            <a:r>
              <a:rPr lang="ru-RU" sz="1800" b="0" dirty="0" err="1" smtClean="0"/>
              <a:t>Бурлакова</a:t>
            </a:r>
            <a:r>
              <a:rPr lang="ru-RU" sz="1800" b="0" dirty="0" smtClean="0"/>
              <a:t> Т.Н. с детьми подготовительной группы.</a:t>
            </a:r>
            <a:endParaRPr lang="ru-RU" sz="1800" b="0" dirty="0"/>
          </a:p>
        </p:txBody>
      </p:sp>
      <p:sp>
        <p:nvSpPr>
          <p:cNvPr id="10" name="Текст 9"/>
          <p:cNvSpPr>
            <a:spLocks noGrp="1"/>
          </p:cNvSpPr>
          <p:nvPr>
            <p:ph type="body" sz="half" idx="3"/>
          </p:nvPr>
        </p:nvSpPr>
        <p:spPr>
          <a:xfrm>
            <a:off x="4645025" y="1219201"/>
            <a:ext cx="4041775" cy="914399"/>
          </a:xfrm>
        </p:spPr>
        <p:txBody>
          <a:bodyPr>
            <a:normAutofit/>
          </a:bodyPr>
          <a:lstStyle/>
          <a:p>
            <a:endParaRPr lang="ru-RU" sz="1800" b="0" dirty="0"/>
          </a:p>
        </p:txBody>
      </p:sp>
      <p:pic>
        <p:nvPicPr>
          <p:cNvPr id="4098" name="Picture 2" descr="C:\Users\eretew\Desktop\фото старое\фото работа)\DSCN1271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57200" y="2286000"/>
            <a:ext cx="4040188" cy="3666927"/>
          </a:xfrm>
          <a:prstGeom prst="rect">
            <a:avLst/>
          </a:prstGeom>
          <a:noFill/>
        </p:spPr>
      </p:pic>
      <p:pic>
        <p:nvPicPr>
          <p:cNvPr id="4099" name="Picture 3" descr="C:\Users\eretew\Desktop\фото старое\фото работа)\DSCN1270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5025" y="1676400"/>
            <a:ext cx="4041775" cy="42672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68580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Book Antiqua" pitchFamily="18" charset="0"/>
              </a:rPr>
              <a:t>Путешествие по </a:t>
            </a:r>
            <a:r>
              <a:rPr lang="ru-RU" sz="3600" b="1" dirty="0" err="1" smtClean="0">
                <a:solidFill>
                  <a:schemeClr val="accent2">
                    <a:lumMod val="75000"/>
                  </a:schemeClr>
                </a:solidFill>
                <a:latin typeface="Book Antiqua" pitchFamily="18" charset="0"/>
              </a:rPr>
              <a:t>Семейской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Book Antiqua" pitchFamily="18" charset="0"/>
              </a:rPr>
              <a:t> избе.</a:t>
            </a:r>
            <a:endParaRPr lang="ru-RU" sz="3600" b="1" dirty="0">
              <a:solidFill>
                <a:schemeClr val="accent2">
                  <a:lumMod val="75000"/>
                </a:schemeClr>
              </a:solidFill>
              <a:latin typeface="Book Antiqua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4040188" cy="990600"/>
          </a:xfrm>
        </p:spPr>
        <p:txBody>
          <a:bodyPr/>
          <a:lstStyle/>
          <a:p>
            <a:endParaRPr lang="ru-RU" sz="18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5181600" y="0"/>
            <a:ext cx="3962400" cy="762476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6172200"/>
            <a:ext cx="4041775" cy="188120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endParaRPr lang="ru-RU" dirty="0"/>
          </a:p>
        </p:txBody>
      </p:sp>
      <p:pic>
        <p:nvPicPr>
          <p:cNvPr id="9" name="Picture 4" descr="E:\люда\Новая папка (2)\img04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5800" y="2514600"/>
            <a:ext cx="4495800" cy="3505200"/>
          </a:xfrm>
          <a:prstGeom prst="rect">
            <a:avLst/>
          </a:prstGeom>
          <a:noFill/>
        </p:spPr>
      </p:pic>
      <p:pic>
        <p:nvPicPr>
          <p:cNvPr id="5122" name="Picture 2" descr="C:\Users\eretew\Desktop\музей\IMG_827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81000" y="1219200"/>
            <a:ext cx="3657600" cy="2667000"/>
          </a:xfrm>
          <a:prstGeom prst="rect">
            <a:avLst/>
          </a:prstGeom>
          <a:noFill/>
        </p:spPr>
      </p:pic>
      <p:pic>
        <p:nvPicPr>
          <p:cNvPr id="5123" name="Picture 3" descr="C:\Users\eretew\Desktop\музей\IMG_8276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800600" y="1219200"/>
            <a:ext cx="3886200" cy="2743200"/>
          </a:xfrm>
          <a:prstGeom prst="rect">
            <a:avLst/>
          </a:prstGeom>
          <a:noFill/>
        </p:spPr>
      </p:pic>
      <p:pic>
        <p:nvPicPr>
          <p:cNvPr id="5124" name="Picture 4" descr="C:\Users\eretew\Desktop\музей\IMG_8281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04800" y="3962400"/>
            <a:ext cx="3810000" cy="2743200"/>
          </a:xfrm>
          <a:prstGeom prst="rect">
            <a:avLst/>
          </a:prstGeom>
          <a:noFill/>
        </p:spPr>
      </p:pic>
      <p:pic>
        <p:nvPicPr>
          <p:cNvPr id="5125" name="Picture 5" descr="C:\Users\eretew\Desktop\музей\IMG_8291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724400" y="4114800"/>
            <a:ext cx="4038600" cy="27432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305800" cy="609600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Семейский костюм.</a:t>
            </a:r>
            <a:endParaRPr lang="ru-RU" sz="2800" b="1" dirty="0"/>
          </a:p>
        </p:txBody>
      </p:sp>
      <p:pic>
        <p:nvPicPr>
          <p:cNvPr id="5125" name="Picture 5" descr="C:\Documents and Settings\1\Рабочий стол\Людмила Павловна\люда\Новая папка (2)\альбом 01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057400" y="3581400"/>
            <a:ext cx="3429000" cy="2962274"/>
          </a:xfrm>
          <a:prstGeom prst="ellipse">
            <a:avLst/>
          </a:prstGeom>
          <a:noFill/>
        </p:spPr>
      </p:pic>
      <p:pic>
        <p:nvPicPr>
          <p:cNvPr id="1026" name="Picture 2" descr="D:\DCIM\108NIKON\DSCN145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04800" y="838200"/>
            <a:ext cx="3048000" cy="2895600"/>
          </a:xfrm>
          <a:prstGeom prst="ellipse">
            <a:avLst/>
          </a:prstGeom>
          <a:noFill/>
        </p:spPr>
      </p:pic>
      <p:pic>
        <p:nvPicPr>
          <p:cNvPr id="1027" name="Picture 3" descr="D:\DCIM\108NIKON\DSCN1448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495800" y="685800"/>
            <a:ext cx="4191000" cy="3505200"/>
          </a:xfrm>
          <a:prstGeom prst="ellipse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486400" y="5181600"/>
            <a:ext cx="34965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err="1" smtClean="0">
                <a:solidFill>
                  <a:schemeClr val="tx2">
                    <a:lumMod val="75000"/>
                  </a:schemeClr>
                </a:solidFill>
              </a:rPr>
              <a:t>Манисты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 - бусы</a:t>
            </a:r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305800" cy="838200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Быт и традиции семейских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pic>
        <p:nvPicPr>
          <p:cNvPr id="7170" name="Picture 2" descr="C:\Documents and Settings\1\Рабочий стол\Людмила Павловна\люда\Новая папка (2)\13.05.07сем 01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" y="1066800"/>
            <a:ext cx="3931920" cy="3276600"/>
          </a:xfrm>
          <a:prstGeom prst="rect">
            <a:avLst/>
          </a:prstGeom>
          <a:noFill/>
        </p:spPr>
      </p:pic>
      <p:pic>
        <p:nvPicPr>
          <p:cNvPr id="7171" name="Picture 3" descr="C:\Documents and Settings\1\Рабочий стол\Людмила Павловна\люда\Новая папка (2)\img04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953000" y="1213022"/>
            <a:ext cx="3352800" cy="434958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286000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Социально-личностное направление осуществляется в тесном контакте с семьёй и социумом. В </a:t>
            </a:r>
            <a:r>
              <a:rPr lang="ru-RU" sz="2400" b="1" dirty="0" err="1" smtClean="0"/>
              <a:t>д</a:t>
            </a:r>
            <a:r>
              <a:rPr lang="ru-RU" sz="2400" b="1" dirty="0" smtClean="0"/>
              <a:t>/с  создана  «</a:t>
            </a:r>
            <a:r>
              <a:rPr lang="ru-RU" sz="2400" b="1" dirty="0" err="1" smtClean="0"/>
              <a:t>Семейская</a:t>
            </a:r>
            <a:r>
              <a:rPr lang="ru-RU" sz="2400" b="1" dirty="0" smtClean="0"/>
              <a:t> изба»  с семейской одеждой ,где каждый ребенок может примерить костюм и перевоплотиться, собраны старинные подлинные вещи, посуда.</a:t>
            </a:r>
            <a:endParaRPr lang="ru-RU" sz="2400" b="1" dirty="0"/>
          </a:p>
        </p:txBody>
      </p:sp>
      <p:pic>
        <p:nvPicPr>
          <p:cNvPr id="8195" name="Picture 3" descr="C:\Documents and Settings\1\Рабочий стол\Людмила Павловна\люда\Новая папка (2)\P101008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6001326" y="2609274"/>
            <a:ext cx="3313548" cy="2209800"/>
          </a:xfrm>
          <a:prstGeom prst="rect">
            <a:avLst/>
          </a:prstGeom>
          <a:noFill/>
        </p:spPr>
      </p:pic>
      <p:pic>
        <p:nvPicPr>
          <p:cNvPr id="8194" name="Picture 2" descr="C:\Documents and Settings\1\Рабочий стол\Людмила Павловна\люда\Новая папка (2)\P101008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352800" y="4000500"/>
            <a:ext cx="3098800" cy="2324100"/>
          </a:xfrm>
          <a:prstGeom prst="rect">
            <a:avLst/>
          </a:prstGeom>
          <a:noFill/>
        </p:spPr>
      </p:pic>
      <p:pic>
        <p:nvPicPr>
          <p:cNvPr id="4098" name="Picture 2" descr="C:\Users\eretew\Desktop\фото старое\фото работа)\Фото077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5400000">
            <a:off x="76200" y="2514600"/>
            <a:ext cx="3124200" cy="26670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838200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/>
              <a:t>Художественно-эстетическое направление осуществляется через разные  виды деятельности.</a:t>
            </a:r>
            <a:br>
              <a:rPr lang="ru-RU" sz="2400" b="1" dirty="0" smtClean="0"/>
            </a:br>
            <a:endParaRPr lang="ru-RU" sz="2400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457200" y="990600"/>
            <a:ext cx="4040188" cy="838200"/>
          </a:xfrm>
        </p:spPr>
        <p:txBody>
          <a:bodyPr/>
          <a:lstStyle/>
          <a:p>
            <a:r>
              <a:rPr lang="ru-RU" sz="1800" dirty="0" smtClean="0"/>
              <a:t>Рисование семейского костюма</a:t>
            </a:r>
          </a:p>
          <a:p>
            <a:r>
              <a:rPr lang="ru-RU" sz="1800" dirty="0" smtClean="0"/>
              <a:t>детьми  старшей группы.</a:t>
            </a:r>
            <a:endParaRPr lang="ru-RU" sz="1800" dirty="0"/>
          </a:p>
        </p:txBody>
      </p:sp>
      <p:sp>
        <p:nvSpPr>
          <p:cNvPr id="9" name="Текст 8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Содержимое 3" descr="Document_7.tif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20008332">
            <a:off x="4639263" y="1194440"/>
            <a:ext cx="1828800" cy="2438400"/>
          </a:xfrm>
          <a:prstGeom prst="rect">
            <a:avLst/>
          </a:prstGeom>
        </p:spPr>
      </p:pic>
      <p:pic>
        <p:nvPicPr>
          <p:cNvPr id="6" name="Содержимое 5" descr="Document_8.tif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11844979">
            <a:off x="6405488" y="872911"/>
            <a:ext cx="2126070" cy="2393646"/>
          </a:xfrm>
          <a:prstGeom prst="rect">
            <a:avLst/>
          </a:prstGeom>
        </p:spPr>
      </p:pic>
      <p:pic>
        <p:nvPicPr>
          <p:cNvPr id="3" name="Picture 2" descr="C:\Users\eretew\Desktop\Фото\DSCN1400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57200" y="3124200"/>
            <a:ext cx="4040188" cy="3200400"/>
          </a:xfrm>
          <a:prstGeom prst="rect">
            <a:avLst/>
          </a:prstGeom>
          <a:noFill/>
        </p:spPr>
      </p:pic>
      <p:pic>
        <p:nvPicPr>
          <p:cNvPr id="4" name="Picture 3" descr="C:\Users\eretew\Desktop\Фото\DSCN1404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5025" y="2922191"/>
            <a:ext cx="4041775" cy="3554809"/>
          </a:xfrm>
          <a:prstGeom prst="rect">
            <a:avLst/>
          </a:prstGeom>
          <a:noFill/>
        </p:spPr>
      </p:pic>
      <p:pic>
        <p:nvPicPr>
          <p:cNvPr id="3074" name="Picture 2" descr="C:\Users\eretew\Desktop\фото старое\фото работа)\Фото0660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 rot="5400000">
            <a:off x="4914900" y="2628900"/>
            <a:ext cx="3581400" cy="411480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381000" y="1752600"/>
            <a:ext cx="40184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tx2"/>
                </a:solidFill>
              </a:rPr>
              <a:t>Аппликация русский валенок.</a:t>
            </a:r>
            <a:endParaRPr lang="ru-RU" sz="20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90600"/>
          </a:xfrm>
        </p:spPr>
        <p:txBody>
          <a:bodyPr/>
          <a:lstStyle/>
          <a:p>
            <a:r>
              <a:rPr lang="ru-RU" dirty="0" smtClean="0"/>
              <a:t>Знакомство с фольклором</a:t>
            </a:r>
            <a:endParaRPr lang="ru-RU" dirty="0"/>
          </a:p>
        </p:txBody>
      </p:sp>
      <p:pic>
        <p:nvPicPr>
          <p:cNvPr id="6146" name="Picture 2" descr="C:\Users\eretew\Desktop\фото старое\фото работа)\Фото067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-504825" y="1647825"/>
            <a:ext cx="4038600" cy="3028950"/>
          </a:xfrm>
          <a:prstGeom prst="rect">
            <a:avLst/>
          </a:prstGeom>
          <a:noFill/>
        </p:spPr>
      </p:pic>
      <p:pic>
        <p:nvPicPr>
          <p:cNvPr id="6147" name="Picture 3" descr="C:\Users\eretew\Desktop\фото старое\фото работа)\Фото080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2543175" y="2028825"/>
            <a:ext cx="4038600" cy="3028950"/>
          </a:xfrm>
          <a:prstGeom prst="rect">
            <a:avLst/>
          </a:prstGeom>
          <a:noFill/>
        </p:spPr>
      </p:pic>
      <p:pic>
        <p:nvPicPr>
          <p:cNvPr id="6148" name="Picture 4" descr="C:\Users\eretew\Desktop\фото старое\фото работа)\Фото078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172200" y="2667000"/>
            <a:ext cx="2971800" cy="37338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057400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>Музыкальное развитие детей осуществляется на основе семейского фольклора и включает в себя широкое использование семейских песен ,их слушание и исполнение.</a:t>
            </a:r>
            <a:br>
              <a:rPr lang="ru-RU" sz="2400" dirty="0" smtClean="0"/>
            </a:br>
            <a:r>
              <a:rPr lang="ru-RU" sz="2400" dirty="0" smtClean="0"/>
              <a:t>Большое место в приобщении детей к семейской культуре занимают «Календарно- обрядовые» праздники.</a:t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2050" name="Picture 2" descr="C:\Users\eretew\Desktop\Фото\DSCN0251 — копия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1" y="2438400"/>
            <a:ext cx="3505200" cy="3276600"/>
          </a:xfrm>
          <a:prstGeom prst="rect">
            <a:avLst/>
          </a:prstGeom>
          <a:noFill/>
        </p:spPr>
      </p:pic>
      <p:pic>
        <p:nvPicPr>
          <p:cNvPr id="2051" name="Picture 3" descr="C:\Users\eretew\Desktop\Фото\DSCN0252 — копия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33400" y="2286000"/>
            <a:ext cx="4114800" cy="3505200"/>
          </a:xfrm>
          <a:prstGeom prst="rect">
            <a:avLst/>
          </a:prstGeom>
          <a:noFill/>
        </p:spPr>
      </p:pic>
      <p:pic>
        <p:nvPicPr>
          <p:cNvPr id="2052" name="Picture 4" descr="C:\Users\eretew\Desktop\Фото\DSCN025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876800" y="2667000"/>
            <a:ext cx="4038600" cy="34290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28600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</a:rPr>
              <a:t>Родители также привлекались к работе над проектом. С их помощью в детском саду создан музей старинных вещей, горенка, сшиты народные костюмы для детей, что является большим подспорьем в нашей работе. </a:t>
            </a:r>
            <a:br>
              <a:rPr lang="ru-RU" sz="2400" b="1" dirty="0" smtClean="0">
                <a:latin typeface="Times New Roman" pitchFamily="18" charset="0"/>
              </a:rPr>
            </a:br>
            <a:endParaRPr lang="ru-RU" sz="2400" dirty="0"/>
          </a:p>
        </p:txBody>
      </p:sp>
      <p:pic>
        <p:nvPicPr>
          <p:cNvPr id="6146" name="Picture 2" descr="C:\Documents and Settings\1\Рабочий стол\Людмила Павловна\люда\Новая папка (2)\P101007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181600" y="1981200"/>
            <a:ext cx="3535892" cy="2651919"/>
          </a:xfrm>
          <a:prstGeom prst="rect">
            <a:avLst/>
          </a:prstGeom>
          <a:noFill/>
        </p:spPr>
      </p:pic>
      <p:pic>
        <p:nvPicPr>
          <p:cNvPr id="6147" name="Picture 3" descr="C:\Documents and Settings\1\Рабочий стол\Людмила Павловна\люда\Новая папка (2)\P101007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048000" y="4800600"/>
            <a:ext cx="3124200" cy="1752599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</p:pic>
      <p:pic>
        <p:nvPicPr>
          <p:cNvPr id="2050" name="Picture 2" descr="D:\DCIM\108NIKON\DSCN145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81000" y="1981200"/>
            <a:ext cx="3657600" cy="2590800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-45719"/>
            <a:ext cx="8077200" cy="45719"/>
          </a:xfrm>
        </p:spPr>
        <p:txBody>
          <a:bodyPr>
            <a:normAutofit fontScale="90000"/>
          </a:bodyPr>
          <a:lstStyle/>
          <a:p>
            <a:endParaRPr lang="ru-RU" sz="2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38200" y="762000"/>
            <a:ext cx="7239000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ПРОЕКТ</a:t>
            </a:r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/>
            </a:r>
            <a:b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«СЕМЕЙСКИЕ»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accent6">
                  <a:lumMod val="50000"/>
                </a:schemeClr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5122" name="Picture 2" descr="C:\Users\eretew\Desktop\музей\IMG_8283.JPG"/>
          <p:cNvPicPr>
            <a:picLocks noChangeAspect="1" noChangeArrowheads="1"/>
          </p:cNvPicPr>
          <p:nvPr/>
        </p:nvPicPr>
        <p:blipFill>
          <a:blip r:embed="rId2" cstate="screen">
            <a:lum contrast="30000"/>
          </a:blip>
          <a:srcRect/>
          <a:stretch>
            <a:fillRect/>
          </a:stretch>
        </p:blipFill>
        <p:spPr bwMode="auto">
          <a:xfrm>
            <a:off x="1447800" y="2895600"/>
            <a:ext cx="5867400" cy="3581400"/>
          </a:xfrm>
          <a:prstGeom prst="round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914400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Физкультурно-оздоровительное направление осуществляется через подвижные игры</a:t>
            </a: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3276600"/>
          </a:xfrm>
        </p:spPr>
        <p:txBody>
          <a:bodyPr/>
          <a:lstStyle/>
          <a:p>
            <a:r>
              <a:rPr lang="ru-RU" dirty="0" smtClean="0"/>
              <a:t>«Заря-зарница».</a:t>
            </a:r>
          </a:p>
          <a:p>
            <a:r>
              <a:rPr lang="ru-RU" dirty="0" smtClean="0"/>
              <a:t>«Лапта».</a:t>
            </a:r>
          </a:p>
          <a:p>
            <a:r>
              <a:rPr lang="ru-RU" dirty="0" smtClean="0"/>
              <a:t>« Ручеёк».</a:t>
            </a:r>
            <a:endParaRPr lang="ru-RU" dirty="0"/>
          </a:p>
        </p:txBody>
      </p:sp>
      <p:pic>
        <p:nvPicPr>
          <p:cNvPr id="2050" name="Picture 2" descr="C:\Users\eretew\Desktop\фото старое\фото работа)\Фото079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4475889">
            <a:off x="657957" y="2872446"/>
            <a:ext cx="3654552" cy="3200400"/>
          </a:xfrm>
          <a:prstGeom prst="rect">
            <a:avLst/>
          </a:prstGeom>
          <a:noFill/>
        </p:spPr>
      </p:pic>
      <p:pic>
        <p:nvPicPr>
          <p:cNvPr id="2051" name="Picture 3" descr="C:\Users\eretew\Desktop\фото старое\фото работа)\Фото036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6605933">
            <a:off x="4952938" y="2646767"/>
            <a:ext cx="3725186" cy="3595793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3258312"/>
          </a:xfrm>
        </p:spPr>
        <p:txBody>
          <a:bodyPr>
            <a:normAutofit/>
          </a:bodyPr>
          <a:lstStyle/>
          <a:p>
            <a:r>
              <a:rPr lang="ru-RU" sz="2800" b="1" u="sng" dirty="0" smtClean="0">
                <a:solidFill>
                  <a:schemeClr val="accent2">
                    <a:lumMod val="75000"/>
                  </a:schemeClr>
                </a:solidFill>
              </a:rPr>
              <a:t>Главная задача нашего поколения.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 Сохранить самобытность семейского народа: национальные черты, культуру, т.е. то, что является сутью семейского человека.</a:t>
            </a:r>
            <a:b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  Терпение, доброта, милосердие , огромное трудолюбие, щедрость – вот, что всегда лежало в основе быта и традиций семейского народа .</a:t>
            </a:r>
            <a:endParaRPr lang="ru-RU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0"/>
            <a:ext cx="8229600" cy="27432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Народ, который</a:t>
            </a:r>
            <a:b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 не знает своей культуры и истории, - </a:t>
            </a:r>
            <a:b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презренен и легкомысленен.</a:t>
            </a:r>
            <a:b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Н. М. Карамзин</a:t>
            </a:r>
            <a:endParaRPr lang="ru-RU" sz="3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026" name="Picture 2" descr="C:\Users\eretew\Desktop\музей\IMG_829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2667000"/>
            <a:ext cx="5334000" cy="3733800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5867400"/>
          </a:xfrm>
        </p:spPr>
        <p:txBody>
          <a:bodyPr>
            <a:noAutofit/>
          </a:bodyPr>
          <a:lstStyle/>
          <a:p>
            <a:r>
              <a:rPr lang="ru-RU" sz="3600" b="1" u="sng" dirty="0" smtClean="0">
                <a:solidFill>
                  <a:schemeClr val="accent2">
                    <a:lumMod val="75000"/>
                  </a:schemeClr>
                </a:solidFill>
              </a:rPr>
              <a:t>Актуальность :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Соприкосновение  с  традициями семейских, участие в народных праздниках духовно обогащают ребенка, воспитывают интерес к жизни и традициям семейского народа, поддерживают интерес к его истории и культуре. </a:t>
            </a:r>
            <a:b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 Чтобы дети имели представление о жизни, традициях семейского народа, узнали свои истоки был разработан этот проект.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" y="990600"/>
            <a:ext cx="66294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83113" algn="l"/>
              </a:tabLst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Участники дети старшей группы, воспитатели, родители, муз. руководитель, сотрудники музея Д/К «Зенит», детский фольклорный ансамбль « Узорочье».</a:t>
            </a:r>
            <a:endParaRPr lang="ru-RU" sz="2000" b="1" dirty="0" smtClean="0">
              <a:solidFill>
                <a:schemeClr val="tx2">
                  <a:lumMod val="75000"/>
                </a:schemeClr>
              </a:solidFill>
              <a:latin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83113" algn="l"/>
              </a:tabLst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Руководитель </a:t>
            </a:r>
            <a:r>
              <a:rPr lang="ru-RU" sz="2000" b="1" dirty="0" err="1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Бурлакова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Т.Н.</a:t>
            </a: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2400" y="2362200"/>
            <a:ext cx="88392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1414463" algn="l"/>
              </a:tabLst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Основная идея проекта - воспитание у детей чувства причастности к </a:t>
            </a:r>
            <a:r>
              <a:rPr lang="ru-RU" sz="2000" b="1" dirty="0" err="1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семейской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культуре, обществу, которое дорожит своим   прошлым, как достоянием; воспитание интереса к истории </a:t>
            </a:r>
            <a:r>
              <a:rPr lang="ru-RU" sz="2000" b="1" dirty="0" err="1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семейского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народа, чувства гордости за принадлежность к нему.</a:t>
            </a:r>
            <a:endParaRPr lang="ru-RU" sz="2000" b="1" dirty="0" smtClean="0">
              <a:solidFill>
                <a:schemeClr val="tx2">
                  <a:lumMod val="75000"/>
                </a:schemeClr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2400" y="3657600"/>
            <a:ext cx="8382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cs typeface="Times New Roman" pitchFamily="18" charset="0"/>
              </a:rPr>
              <a:t>Через народное искусство ребенок познает традиции, обычаи, особенности жизни своего народа, приобщается к его культуре.</a:t>
            </a:r>
            <a:endParaRPr lang="ru-RU" sz="2000" b="1" dirty="0">
              <a:solidFill>
                <a:schemeClr val="tx2">
                  <a:lumMod val="75000"/>
                </a:schemeClr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600" y="4267199"/>
            <a:ext cx="8534400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Цель: </a:t>
            </a:r>
            <a:endParaRPr lang="ru-RU" sz="2400" b="1" dirty="0" smtClean="0">
              <a:solidFill>
                <a:schemeClr val="tx2">
                  <a:lumMod val="75000"/>
                </a:schemeClr>
              </a:solidFill>
              <a:latin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Знакомство с жизнью и бытом </a:t>
            </a:r>
            <a:r>
              <a:rPr lang="ru-RU" sz="2000" b="1" dirty="0" err="1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семейского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народа,  с историей и традициями на Руси. Прививать интерес и уважение  к культуре своего народа.</a:t>
            </a:r>
            <a:endParaRPr lang="ru-RU" sz="2000" b="1" dirty="0" smtClean="0">
              <a:solidFill>
                <a:schemeClr val="tx2">
                  <a:lumMod val="75000"/>
                </a:schemeClr>
              </a:solidFill>
              <a:latin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Систематизация имеющихся знаний.</a:t>
            </a:r>
            <a:endParaRPr lang="ru-RU" sz="2000" b="1" dirty="0">
              <a:solidFill>
                <a:schemeClr val="tx2">
                  <a:lumMod val="75000"/>
                </a:schemeClr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04800" y="533400"/>
            <a:ext cx="838200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Задачи проекта:</a:t>
            </a:r>
            <a:endParaRPr lang="ru-RU" sz="2400" b="1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     Познакомить детей с малыми формами фольклора: </a:t>
            </a:r>
            <a:r>
              <a:rPr lang="ru-RU" sz="2400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потешками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песнями, колыбельными, загадками, сказками.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     Познакомить детей с культурой, бытом, традициями и окружающей природой родного края.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     Познакомить с играми, обычаями и традициями.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     Способствовать развитию познавательной активности, любознательности у детей.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      Воспитывать уважительное отношение к </a:t>
            </a:r>
            <a:r>
              <a:rPr lang="ru-RU" sz="2400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семейской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культуре.</a:t>
            </a:r>
            <a:b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Подготовительный этап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подобрать детскую литературу и методическую (картинки, подвижные игры).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-разработать конспекты НОД.</a:t>
            </a:r>
            <a:endParaRPr lang="ru-RU" sz="24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704088"/>
            <a:ext cx="8534400" cy="1658112"/>
          </a:xfrm>
        </p:spPr>
        <p:txBody>
          <a:bodyPr>
            <a:normAutofit fontScale="90000"/>
          </a:bodyPr>
          <a:lstStyle/>
          <a:p>
            <a:r>
              <a:rPr lang="ru-RU" sz="2400" b="1" u="sng" dirty="0" smtClean="0">
                <a:solidFill>
                  <a:schemeClr val="accent2">
                    <a:lumMod val="75000"/>
                  </a:schemeClr>
                </a:solidFill>
              </a:rPr>
              <a:t>Тип проекта: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познавательно-исследовательский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  <a:b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400" b="1" u="sng" dirty="0" smtClean="0">
                <a:solidFill>
                  <a:schemeClr val="accent2">
                    <a:lumMod val="75000"/>
                  </a:schemeClr>
                </a:solidFill>
              </a:rPr>
              <a:t>По времени проведения: бессрочный.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400" u="sng" dirty="0" smtClean="0"/>
              <a:t/>
            </a:r>
            <a:br>
              <a:rPr lang="ru-RU" sz="2400" u="sng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graphicFrame>
        <p:nvGraphicFramePr>
          <p:cNvPr id="11" name="Содержимое 10"/>
          <p:cNvGraphicFramePr>
            <a:graphicFrameLocks noGrp="1"/>
          </p:cNvGraphicFramePr>
          <p:nvPr>
            <p:ph idx="1"/>
          </p:nvPr>
        </p:nvGraphicFramePr>
        <p:xfrm>
          <a:off x="381000" y="1981200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3" name="Схема 12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 smtClean="0"/>
              <a:t>Работа по знакомству с </a:t>
            </a:r>
            <a:r>
              <a:rPr lang="ru-RU" sz="2800" b="1" dirty="0" err="1" smtClean="0"/>
              <a:t>семейскими</a:t>
            </a:r>
            <a:r>
              <a:rPr lang="ru-RU" sz="2800" b="1" dirty="0" smtClean="0"/>
              <a:t> и их бытом строится по направлениям</a:t>
            </a:r>
            <a:endParaRPr lang="ru-RU" sz="28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57200" y="3810000"/>
            <a:ext cx="1905000" cy="11430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Познавательно речевое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514600" y="3810000"/>
            <a:ext cx="1828800" cy="11430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/>
              <a:t>Социально-личностное</a:t>
            </a:r>
            <a:endParaRPr lang="ru-RU" sz="16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495800" y="3810000"/>
            <a:ext cx="1905000" cy="11430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/>
              <a:t>Художественно-эстетическое</a:t>
            </a:r>
            <a:endParaRPr lang="ru-RU" sz="16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553200" y="3810000"/>
            <a:ext cx="2057400" cy="11430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/>
              <a:t>Физкультурно-оздоровительное</a:t>
            </a:r>
            <a:endParaRPr lang="ru-RU" sz="1600" b="1" dirty="0"/>
          </a:p>
        </p:txBody>
      </p:sp>
      <p:cxnSp>
        <p:nvCxnSpPr>
          <p:cNvPr id="12" name="Прямая со стрелкой 11"/>
          <p:cNvCxnSpPr>
            <a:endCxn id="10" idx="0"/>
          </p:cNvCxnSpPr>
          <p:nvPr/>
        </p:nvCxnSpPr>
        <p:spPr>
          <a:xfrm>
            <a:off x="4495800" y="2057400"/>
            <a:ext cx="3086100" cy="1752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16200000" flipH="1">
            <a:off x="4057650" y="2495550"/>
            <a:ext cx="1752600" cy="8763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endCxn id="8" idx="0"/>
          </p:cNvCxnSpPr>
          <p:nvPr/>
        </p:nvCxnSpPr>
        <p:spPr>
          <a:xfrm rot="5400000">
            <a:off x="3086100" y="2400300"/>
            <a:ext cx="1752600" cy="1066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rot="10800000" flipV="1">
            <a:off x="1143000" y="2057400"/>
            <a:ext cx="3352800" cy="1676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542288"/>
          </a:xfrm>
        </p:spPr>
        <p:txBody>
          <a:bodyPr>
            <a:normAutofit/>
          </a:bodyPr>
          <a:lstStyle/>
          <a:p>
            <a:r>
              <a:rPr lang="ru-RU" sz="2400" u="sng" dirty="0" smtClean="0"/>
              <a:t>Познавательно-речевое направление осуществляется во всех видах организованной образовательной деятельности:</a:t>
            </a:r>
            <a:endParaRPr lang="ru-RU" sz="2400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dirty="0" smtClean="0"/>
              <a:t>Белая берёза.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Посиделки не безделки.</a:t>
            </a:r>
          </a:p>
          <a:p>
            <a:pPr>
              <a:buFont typeface="Wingdings" pitchFamily="2" charset="2"/>
              <a:buChar char="Ø"/>
            </a:pPr>
            <a:r>
              <a:rPr lang="ru-RU" dirty="0" err="1" smtClean="0"/>
              <a:t>Семейский</a:t>
            </a:r>
            <a:r>
              <a:rPr lang="ru-RU" dirty="0" smtClean="0"/>
              <a:t> костюм.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Быт и традиции </a:t>
            </a:r>
            <a:r>
              <a:rPr lang="ru-RU" dirty="0" err="1" smtClean="0"/>
              <a:t>семейских</a:t>
            </a:r>
            <a:r>
              <a:rPr lang="ru-RU" dirty="0" smtClean="0"/>
              <a:t>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Путешествие по </a:t>
            </a:r>
            <a:r>
              <a:rPr lang="ru-RU" dirty="0" err="1" smtClean="0"/>
              <a:t>семейской</a:t>
            </a:r>
            <a:r>
              <a:rPr lang="ru-RU" dirty="0" smtClean="0"/>
              <a:t> избе.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Знакомство с фольклором.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819</TotalTime>
  <Words>367</Words>
  <Application>Microsoft Office PowerPoint</Application>
  <PresentationFormat>Экран (4:3)</PresentationFormat>
  <Paragraphs>65</Paragraphs>
  <Slides>21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Поток</vt:lpstr>
      <vt:lpstr>Слайд 1</vt:lpstr>
      <vt:lpstr>Слайд 2</vt:lpstr>
      <vt:lpstr>Народ, который  не знает своей культуры и истории, -  презренен и легкомысленен. Н. М. Карамзин</vt:lpstr>
      <vt:lpstr>Актуальность :  Соприкосновение  с  традициями семейских, участие в народных праздниках духовно обогащают ребенка, воспитывают интерес к жизни и традициям семейского народа, поддерживают интерес к его истории и культуре.   Чтобы дети имели представление о жизни, традициях семейского народа, узнали свои истоки был разработан этот проект.</vt:lpstr>
      <vt:lpstr>Слайд 5</vt:lpstr>
      <vt:lpstr>Слайд 6</vt:lpstr>
      <vt:lpstr>Тип проекта: познавательно-исследовательский.  По времени проведения: бессрочный.    </vt:lpstr>
      <vt:lpstr>Работа по знакомству с семейскими и их бытом строится по направлениям</vt:lpstr>
      <vt:lpstr>Познавательно-речевое направление осуществляется во всех видах организованной образовательной деятельности:</vt:lpstr>
      <vt:lpstr>Посиделки не безделки</vt:lpstr>
      <vt:lpstr>Белая берёза.</vt:lpstr>
      <vt:lpstr>Путешествие по Семейской избе.</vt:lpstr>
      <vt:lpstr>Семейский костюм.</vt:lpstr>
      <vt:lpstr>Быт и традиции семейских.</vt:lpstr>
      <vt:lpstr>Социально-личностное направление осуществляется в тесном контакте с семьёй и социумом. В д/с  создана  «Семейская изба»  с семейской одеждой ,где каждый ребенок может примерить костюм и перевоплотиться, собраны старинные подлинные вещи, посуда.</vt:lpstr>
      <vt:lpstr>Художественно-эстетическое направление осуществляется через разные  виды деятельности. </vt:lpstr>
      <vt:lpstr>Знакомство с фольклором</vt:lpstr>
      <vt:lpstr>Музыкальное развитие детей осуществляется на основе семейского фольклора и включает в себя широкое использование семейских песен ,их слушание и исполнение. Большое место в приобщении детей к семейской культуре занимают «Календарно- обрядовые» праздники. </vt:lpstr>
      <vt:lpstr>Родители также привлекались к работе над проектом. С их помощью в детском саду создан музей старинных вещей, горенка, сшиты народные костюмы для детей, что является большим подспорьем в нашей работе.  </vt:lpstr>
      <vt:lpstr>Физкультурно-оздоровительное направление осуществляется через подвижные игры</vt:lpstr>
      <vt:lpstr>Главная задача нашего поколения. Сохранить самобытность семейского народа: национальные черты, культуру, т.е. то, что является сутью семейского человека.   Терпение, доброта, милосердие , огромное трудолюбие, щедрость – вот, что всегда лежало в основе быта и традиций семейского народа 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Windows User</cp:lastModifiedBy>
  <cp:revision>92</cp:revision>
  <dcterms:modified xsi:type="dcterms:W3CDTF">2018-01-07T07:55:50Z</dcterms:modified>
</cp:coreProperties>
</file>